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2" r:id="rId3"/>
    <p:sldId id="259" r:id="rId4"/>
    <p:sldId id="258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86" r:id="rId13"/>
    <p:sldId id="267" r:id="rId14"/>
    <p:sldId id="273" r:id="rId15"/>
    <p:sldId id="272" r:id="rId16"/>
    <p:sldId id="274" r:id="rId17"/>
    <p:sldId id="278" r:id="rId18"/>
    <p:sldId id="275" r:id="rId19"/>
    <p:sldId id="277" r:id="rId20"/>
    <p:sldId id="279" r:id="rId21"/>
    <p:sldId id="280" r:id="rId22"/>
    <p:sldId id="281" r:id="rId23"/>
    <p:sldId id="287" r:id="rId24"/>
    <p:sldId id="283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79" autoAdjust="0"/>
  </p:normalViewPr>
  <p:slideViewPr>
    <p:cSldViewPr snapToGrid="0">
      <p:cViewPr varScale="1">
        <p:scale>
          <a:sx n="65" d="100"/>
          <a:sy n="65" d="100"/>
        </p:scale>
        <p:origin x="7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6D20BB-8E6B-42E7-AB6F-CD6ABA5AC917}" type="doc">
      <dgm:prSet loTypeId="urn:microsoft.com/office/officeart/2008/layout/VerticalCurvedList" loCatId="list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7F963BA-FE79-48D5-B7C9-A1E1AE7B9FED}">
      <dgm:prSet phldrT="[Text]" custT="1"/>
      <dgm:spPr/>
      <dgm:t>
        <a:bodyPr/>
        <a:lstStyle/>
        <a:p>
          <a:r>
            <a:rPr lang="en-US" sz="1400" b="1" dirty="0" smtClean="0">
              <a:latin typeface="+mn-lt"/>
              <a:cs typeface="Times New Roman" panose="02020603050405020304" pitchFamily="18" charset="0"/>
            </a:rPr>
            <a:t>Defined stop words apart from the regular ones</a:t>
          </a:r>
          <a:endParaRPr lang="en-US" sz="1400" b="1" dirty="0">
            <a:latin typeface="+mn-lt"/>
            <a:cs typeface="Times New Roman" panose="02020603050405020304" pitchFamily="18" charset="0"/>
          </a:endParaRPr>
        </a:p>
      </dgm:t>
    </dgm:pt>
    <dgm:pt modelId="{B0630393-C442-4994-8B12-3338C1C5174C}" type="parTrans" cxnId="{10AD0901-A94B-462B-BB07-F84734E07C95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3BFB1060-48F3-4878-886D-8AE1EAC539CC}" type="sibTrans" cxnId="{10AD0901-A94B-462B-BB07-F84734E07C95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0DDBEBC4-6855-46C7-866A-D5573FA50FCE}">
      <dgm:prSet phldrT="[Text]" custT="1"/>
      <dgm:spPr/>
      <dgm:t>
        <a:bodyPr/>
        <a:lstStyle/>
        <a:p>
          <a:r>
            <a:rPr lang="en-US" sz="1400" b="1" dirty="0" smtClean="0">
              <a:latin typeface="+mn-lt"/>
              <a:cs typeface="Times New Roman" panose="02020603050405020304" pitchFamily="18" charset="0"/>
            </a:rPr>
            <a:t>Deleted all the stop words</a:t>
          </a:r>
          <a:endParaRPr lang="en-US" sz="1400" b="1" dirty="0">
            <a:latin typeface="+mn-lt"/>
            <a:cs typeface="Times New Roman" panose="02020603050405020304" pitchFamily="18" charset="0"/>
          </a:endParaRPr>
        </a:p>
      </dgm:t>
    </dgm:pt>
    <dgm:pt modelId="{5AC661BE-29EC-452A-828C-68C57FDFF721}" type="parTrans" cxnId="{331AE718-0DFE-4CC7-88E8-71C62CD23475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6166D761-2444-4724-ACDA-FFA51A1A8415}" type="sibTrans" cxnId="{331AE718-0DFE-4CC7-88E8-71C62CD23475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A1E5A716-D691-430C-8C0A-884823F16FA9}">
      <dgm:prSet phldrT="[Text]" custT="1"/>
      <dgm:spPr/>
      <dgm:t>
        <a:bodyPr/>
        <a:lstStyle/>
        <a:p>
          <a:r>
            <a:rPr lang="en-US" sz="1400" b="1" dirty="0" smtClean="0">
              <a:latin typeface="+mn-lt"/>
              <a:cs typeface="Times New Roman" panose="02020603050405020304" pitchFamily="18" charset="0"/>
            </a:rPr>
            <a:t>Prepared corpus</a:t>
          </a:r>
          <a:endParaRPr lang="en-US" sz="1400" b="1" dirty="0">
            <a:latin typeface="+mn-lt"/>
            <a:cs typeface="Times New Roman" panose="02020603050405020304" pitchFamily="18" charset="0"/>
          </a:endParaRPr>
        </a:p>
      </dgm:t>
    </dgm:pt>
    <dgm:pt modelId="{89065E88-AD5B-4E70-87D5-27233FF93CB7}" type="parTrans" cxnId="{1B270A85-5ED6-4841-96D8-180C73FB90A1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F6320D37-86F5-4698-8773-FE4CA15BFE37}" type="sibTrans" cxnId="{1B270A85-5ED6-4841-96D8-180C73FB90A1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7C69EAD8-B92A-46E3-8CD4-AA58D49A7A06}">
      <dgm:prSet custT="1"/>
      <dgm:spPr/>
      <dgm:t>
        <a:bodyPr/>
        <a:lstStyle/>
        <a:p>
          <a:r>
            <a:rPr lang="en-US" sz="1400" b="1" dirty="0" smtClean="0">
              <a:latin typeface="+mn-lt"/>
              <a:cs typeface="Times New Roman" panose="02020603050405020304" pitchFamily="18" charset="0"/>
            </a:rPr>
            <a:t>Created Document Term Matrix by omitting words occurring less than 0.5%</a:t>
          </a:r>
          <a:endParaRPr lang="en-US" sz="1400" b="1" dirty="0">
            <a:latin typeface="+mn-lt"/>
            <a:cs typeface="Times New Roman" panose="02020603050405020304" pitchFamily="18" charset="0"/>
          </a:endParaRPr>
        </a:p>
      </dgm:t>
    </dgm:pt>
    <dgm:pt modelId="{AECDCCD4-F5EF-4CCE-81C0-FE554FAD3CD2}" type="parTrans" cxnId="{D28C4F14-F402-4AF1-BBD8-934158FAADC9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C57BC4C4-C80A-47EB-BDFA-F52A4ADDCC80}" type="sibTrans" cxnId="{D28C4F14-F402-4AF1-BBD8-934158FAADC9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7EE7E452-B3EF-4690-8387-019882ECA31A}" type="pres">
      <dgm:prSet presAssocID="{0D6D20BB-8E6B-42E7-AB6F-CD6ABA5AC91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CC2C71A-7B57-481C-8659-D4A00A7BBB07}" type="pres">
      <dgm:prSet presAssocID="{0D6D20BB-8E6B-42E7-AB6F-CD6ABA5AC917}" presName="Name1" presStyleCnt="0"/>
      <dgm:spPr/>
      <dgm:t>
        <a:bodyPr/>
        <a:lstStyle/>
        <a:p>
          <a:endParaRPr lang="en-US"/>
        </a:p>
      </dgm:t>
    </dgm:pt>
    <dgm:pt modelId="{6D699295-F588-4681-B469-52DEE07737B4}" type="pres">
      <dgm:prSet presAssocID="{0D6D20BB-8E6B-42E7-AB6F-CD6ABA5AC917}" presName="cycle" presStyleCnt="0"/>
      <dgm:spPr/>
      <dgm:t>
        <a:bodyPr/>
        <a:lstStyle/>
        <a:p>
          <a:endParaRPr lang="en-US"/>
        </a:p>
      </dgm:t>
    </dgm:pt>
    <dgm:pt modelId="{086EBC27-9780-4C9F-8275-0D73C2321360}" type="pres">
      <dgm:prSet presAssocID="{0D6D20BB-8E6B-42E7-AB6F-CD6ABA5AC917}" presName="srcNode" presStyleLbl="node1" presStyleIdx="0" presStyleCnt="4"/>
      <dgm:spPr/>
      <dgm:t>
        <a:bodyPr/>
        <a:lstStyle/>
        <a:p>
          <a:endParaRPr lang="en-US"/>
        </a:p>
      </dgm:t>
    </dgm:pt>
    <dgm:pt modelId="{158CB684-5C4E-4413-A598-3246782BD660}" type="pres">
      <dgm:prSet presAssocID="{0D6D20BB-8E6B-42E7-AB6F-CD6ABA5AC917}" presName="conn" presStyleLbl="parChTrans1D2" presStyleIdx="0" presStyleCnt="1"/>
      <dgm:spPr/>
      <dgm:t>
        <a:bodyPr/>
        <a:lstStyle/>
        <a:p>
          <a:endParaRPr lang="en-US"/>
        </a:p>
      </dgm:t>
    </dgm:pt>
    <dgm:pt modelId="{6D039C7D-974A-4C29-81E4-5B968AB4EEB5}" type="pres">
      <dgm:prSet presAssocID="{0D6D20BB-8E6B-42E7-AB6F-CD6ABA5AC917}" presName="extraNode" presStyleLbl="node1" presStyleIdx="0" presStyleCnt="4"/>
      <dgm:spPr/>
      <dgm:t>
        <a:bodyPr/>
        <a:lstStyle/>
        <a:p>
          <a:endParaRPr lang="en-US"/>
        </a:p>
      </dgm:t>
    </dgm:pt>
    <dgm:pt modelId="{11F9EA90-6587-4A81-8C91-B6738E3B74F3}" type="pres">
      <dgm:prSet presAssocID="{0D6D20BB-8E6B-42E7-AB6F-CD6ABA5AC917}" presName="dstNode" presStyleLbl="node1" presStyleIdx="0" presStyleCnt="4"/>
      <dgm:spPr/>
      <dgm:t>
        <a:bodyPr/>
        <a:lstStyle/>
        <a:p>
          <a:endParaRPr lang="en-US"/>
        </a:p>
      </dgm:t>
    </dgm:pt>
    <dgm:pt modelId="{74E207DA-BE17-4FAD-9DF0-DB049A61D5E6}" type="pres">
      <dgm:prSet presAssocID="{17F963BA-FE79-48D5-B7C9-A1E1AE7B9FE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07FD8-241C-4796-9E31-81529DC2659F}" type="pres">
      <dgm:prSet presAssocID="{17F963BA-FE79-48D5-B7C9-A1E1AE7B9FED}" presName="accent_1" presStyleCnt="0"/>
      <dgm:spPr/>
      <dgm:t>
        <a:bodyPr/>
        <a:lstStyle/>
        <a:p>
          <a:endParaRPr lang="en-US"/>
        </a:p>
      </dgm:t>
    </dgm:pt>
    <dgm:pt modelId="{0104538A-E30B-4532-B9BE-5AC3BEE64E84}" type="pres">
      <dgm:prSet presAssocID="{17F963BA-FE79-48D5-B7C9-A1E1AE7B9FED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53407FF1-159A-4B4A-88F1-F6ED5CF00355}" type="pres">
      <dgm:prSet presAssocID="{0DDBEBC4-6855-46C7-866A-D5573FA50FC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A407E-BD79-4A69-B396-20694CAA4699}" type="pres">
      <dgm:prSet presAssocID="{0DDBEBC4-6855-46C7-866A-D5573FA50FCE}" presName="accent_2" presStyleCnt="0"/>
      <dgm:spPr/>
      <dgm:t>
        <a:bodyPr/>
        <a:lstStyle/>
        <a:p>
          <a:endParaRPr lang="en-US"/>
        </a:p>
      </dgm:t>
    </dgm:pt>
    <dgm:pt modelId="{B5BEEA78-5F65-4AB9-869C-B7E9F3485A97}" type="pres">
      <dgm:prSet presAssocID="{0DDBEBC4-6855-46C7-866A-D5573FA50FCE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DC234B0F-C1EA-4473-A39D-F0A3919059D6}" type="pres">
      <dgm:prSet presAssocID="{A1E5A716-D691-430C-8C0A-884823F16FA9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2CE20F-2193-4179-A3B7-6A34DEA55603}" type="pres">
      <dgm:prSet presAssocID="{A1E5A716-D691-430C-8C0A-884823F16FA9}" presName="accent_3" presStyleCnt="0"/>
      <dgm:spPr/>
      <dgm:t>
        <a:bodyPr/>
        <a:lstStyle/>
        <a:p>
          <a:endParaRPr lang="en-US"/>
        </a:p>
      </dgm:t>
    </dgm:pt>
    <dgm:pt modelId="{6D3FF5AB-76C2-4218-BB8B-210C89DD468A}" type="pres">
      <dgm:prSet presAssocID="{A1E5A716-D691-430C-8C0A-884823F16FA9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99D203FD-352C-456B-AD3D-6B8B0611AB91}" type="pres">
      <dgm:prSet presAssocID="{7C69EAD8-B92A-46E3-8CD4-AA58D49A7A06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C2538-F46A-42ED-9865-2DC8308C2450}" type="pres">
      <dgm:prSet presAssocID="{7C69EAD8-B92A-46E3-8CD4-AA58D49A7A06}" presName="accent_4" presStyleCnt="0"/>
      <dgm:spPr/>
      <dgm:t>
        <a:bodyPr/>
        <a:lstStyle/>
        <a:p>
          <a:endParaRPr lang="en-US"/>
        </a:p>
      </dgm:t>
    </dgm:pt>
    <dgm:pt modelId="{08905E35-8031-4CFA-BFAD-EF3C49270C5B}" type="pres">
      <dgm:prSet presAssocID="{7C69EAD8-B92A-46E3-8CD4-AA58D49A7A06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11DE5596-1B19-469B-AB79-BF8BFA3F7091}" type="presOf" srcId="{0D6D20BB-8E6B-42E7-AB6F-CD6ABA5AC917}" destId="{7EE7E452-B3EF-4690-8387-019882ECA31A}" srcOrd="0" destOrd="0" presId="urn:microsoft.com/office/officeart/2008/layout/VerticalCurvedList"/>
    <dgm:cxn modelId="{1B270A85-5ED6-4841-96D8-180C73FB90A1}" srcId="{0D6D20BB-8E6B-42E7-AB6F-CD6ABA5AC917}" destId="{A1E5A716-D691-430C-8C0A-884823F16FA9}" srcOrd="2" destOrd="0" parTransId="{89065E88-AD5B-4E70-87D5-27233FF93CB7}" sibTransId="{F6320D37-86F5-4698-8773-FE4CA15BFE37}"/>
    <dgm:cxn modelId="{8C20FB86-8693-4E9B-A172-32CBBD839732}" type="presOf" srcId="{A1E5A716-D691-430C-8C0A-884823F16FA9}" destId="{DC234B0F-C1EA-4473-A39D-F0A3919059D6}" srcOrd="0" destOrd="0" presId="urn:microsoft.com/office/officeart/2008/layout/VerticalCurvedList"/>
    <dgm:cxn modelId="{D68462C5-2A02-43F8-8A67-6D54E3B4B2D5}" type="presOf" srcId="{0DDBEBC4-6855-46C7-866A-D5573FA50FCE}" destId="{53407FF1-159A-4B4A-88F1-F6ED5CF00355}" srcOrd="0" destOrd="0" presId="urn:microsoft.com/office/officeart/2008/layout/VerticalCurvedList"/>
    <dgm:cxn modelId="{D0BF6B95-C3BF-44EB-880B-53AD2B662CB1}" type="presOf" srcId="{7C69EAD8-B92A-46E3-8CD4-AA58D49A7A06}" destId="{99D203FD-352C-456B-AD3D-6B8B0611AB91}" srcOrd="0" destOrd="0" presId="urn:microsoft.com/office/officeart/2008/layout/VerticalCurvedList"/>
    <dgm:cxn modelId="{10AD0901-A94B-462B-BB07-F84734E07C95}" srcId="{0D6D20BB-8E6B-42E7-AB6F-CD6ABA5AC917}" destId="{17F963BA-FE79-48D5-B7C9-A1E1AE7B9FED}" srcOrd="0" destOrd="0" parTransId="{B0630393-C442-4994-8B12-3338C1C5174C}" sibTransId="{3BFB1060-48F3-4878-886D-8AE1EAC539CC}"/>
    <dgm:cxn modelId="{D28C4F14-F402-4AF1-BBD8-934158FAADC9}" srcId="{0D6D20BB-8E6B-42E7-AB6F-CD6ABA5AC917}" destId="{7C69EAD8-B92A-46E3-8CD4-AA58D49A7A06}" srcOrd="3" destOrd="0" parTransId="{AECDCCD4-F5EF-4CCE-81C0-FE554FAD3CD2}" sibTransId="{C57BC4C4-C80A-47EB-BDFA-F52A4ADDCC80}"/>
    <dgm:cxn modelId="{331AE718-0DFE-4CC7-88E8-71C62CD23475}" srcId="{0D6D20BB-8E6B-42E7-AB6F-CD6ABA5AC917}" destId="{0DDBEBC4-6855-46C7-866A-D5573FA50FCE}" srcOrd="1" destOrd="0" parTransId="{5AC661BE-29EC-452A-828C-68C57FDFF721}" sibTransId="{6166D761-2444-4724-ACDA-FFA51A1A8415}"/>
    <dgm:cxn modelId="{B988EDEF-F6E6-48CD-BB96-D6CF7A48DF33}" type="presOf" srcId="{3BFB1060-48F3-4878-886D-8AE1EAC539CC}" destId="{158CB684-5C4E-4413-A598-3246782BD660}" srcOrd="0" destOrd="0" presId="urn:microsoft.com/office/officeart/2008/layout/VerticalCurvedList"/>
    <dgm:cxn modelId="{BE01682E-7E7C-4782-8471-C5826B731493}" type="presOf" srcId="{17F963BA-FE79-48D5-B7C9-A1E1AE7B9FED}" destId="{74E207DA-BE17-4FAD-9DF0-DB049A61D5E6}" srcOrd="0" destOrd="0" presId="urn:microsoft.com/office/officeart/2008/layout/VerticalCurvedList"/>
    <dgm:cxn modelId="{0EAB866A-DC6C-47B8-B5B4-1CE90233FDF3}" type="presParOf" srcId="{7EE7E452-B3EF-4690-8387-019882ECA31A}" destId="{BCC2C71A-7B57-481C-8659-D4A00A7BBB07}" srcOrd="0" destOrd="0" presId="urn:microsoft.com/office/officeart/2008/layout/VerticalCurvedList"/>
    <dgm:cxn modelId="{31D575FD-6763-4D88-8FD9-9BDC8E5319C6}" type="presParOf" srcId="{BCC2C71A-7B57-481C-8659-D4A00A7BBB07}" destId="{6D699295-F588-4681-B469-52DEE07737B4}" srcOrd="0" destOrd="0" presId="urn:microsoft.com/office/officeart/2008/layout/VerticalCurvedList"/>
    <dgm:cxn modelId="{E0C86353-E4A5-4DB0-90C4-07E0277EE5A7}" type="presParOf" srcId="{6D699295-F588-4681-B469-52DEE07737B4}" destId="{086EBC27-9780-4C9F-8275-0D73C2321360}" srcOrd="0" destOrd="0" presId="urn:microsoft.com/office/officeart/2008/layout/VerticalCurvedList"/>
    <dgm:cxn modelId="{555EF409-30AD-4D82-A213-FEC42759D230}" type="presParOf" srcId="{6D699295-F588-4681-B469-52DEE07737B4}" destId="{158CB684-5C4E-4413-A598-3246782BD660}" srcOrd="1" destOrd="0" presId="urn:microsoft.com/office/officeart/2008/layout/VerticalCurvedList"/>
    <dgm:cxn modelId="{3965369E-94B8-4DB9-B4F6-73F9D07CA58A}" type="presParOf" srcId="{6D699295-F588-4681-B469-52DEE07737B4}" destId="{6D039C7D-974A-4C29-81E4-5B968AB4EEB5}" srcOrd="2" destOrd="0" presId="urn:microsoft.com/office/officeart/2008/layout/VerticalCurvedList"/>
    <dgm:cxn modelId="{A1CCD491-AE22-4C02-85D0-612AD2F308CA}" type="presParOf" srcId="{6D699295-F588-4681-B469-52DEE07737B4}" destId="{11F9EA90-6587-4A81-8C91-B6738E3B74F3}" srcOrd="3" destOrd="0" presId="urn:microsoft.com/office/officeart/2008/layout/VerticalCurvedList"/>
    <dgm:cxn modelId="{6C376116-D735-4A1C-861C-1B13D4DD6744}" type="presParOf" srcId="{BCC2C71A-7B57-481C-8659-D4A00A7BBB07}" destId="{74E207DA-BE17-4FAD-9DF0-DB049A61D5E6}" srcOrd="1" destOrd="0" presId="urn:microsoft.com/office/officeart/2008/layout/VerticalCurvedList"/>
    <dgm:cxn modelId="{73AE8C44-9595-443C-82F4-180D34A49428}" type="presParOf" srcId="{BCC2C71A-7B57-481C-8659-D4A00A7BBB07}" destId="{3AB07FD8-241C-4796-9E31-81529DC2659F}" srcOrd="2" destOrd="0" presId="urn:microsoft.com/office/officeart/2008/layout/VerticalCurvedList"/>
    <dgm:cxn modelId="{D5D79C29-E1E9-4B33-B8AC-898833898007}" type="presParOf" srcId="{3AB07FD8-241C-4796-9E31-81529DC2659F}" destId="{0104538A-E30B-4532-B9BE-5AC3BEE64E84}" srcOrd="0" destOrd="0" presId="urn:microsoft.com/office/officeart/2008/layout/VerticalCurvedList"/>
    <dgm:cxn modelId="{FAE517C9-85A6-40EA-B96E-1A04989978FC}" type="presParOf" srcId="{BCC2C71A-7B57-481C-8659-D4A00A7BBB07}" destId="{53407FF1-159A-4B4A-88F1-F6ED5CF00355}" srcOrd="3" destOrd="0" presId="urn:microsoft.com/office/officeart/2008/layout/VerticalCurvedList"/>
    <dgm:cxn modelId="{7C79D798-D9C0-40E4-9393-1885CA7173C8}" type="presParOf" srcId="{BCC2C71A-7B57-481C-8659-D4A00A7BBB07}" destId="{C3EA407E-BD79-4A69-B396-20694CAA4699}" srcOrd="4" destOrd="0" presId="urn:microsoft.com/office/officeart/2008/layout/VerticalCurvedList"/>
    <dgm:cxn modelId="{A9F82504-BA01-412C-8371-A19FE44B9FF3}" type="presParOf" srcId="{C3EA407E-BD79-4A69-B396-20694CAA4699}" destId="{B5BEEA78-5F65-4AB9-869C-B7E9F3485A97}" srcOrd="0" destOrd="0" presId="urn:microsoft.com/office/officeart/2008/layout/VerticalCurvedList"/>
    <dgm:cxn modelId="{D03DAFCC-970C-464D-83DD-47DC3458ED66}" type="presParOf" srcId="{BCC2C71A-7B57-481C-8659-D4A00A7BBB07}" destId="{DC234B0F-C1EA-4473-A39D-F0A3919059D6}" srcOrd="5" destOrd="0" presId="urn:microsoft.com/office/officeart/2008/layout/VerticalCurvedList"/>
    <dgm:cxn modelId="{070BD537-C8D8-4B52-B21F-3C8DD43FC01F}" type="presParOf" srcId="{BCC2C71A-7B57-481C-8659-D4A00A7BBB07}" destId="{A62CE20F-2193-4179-A3B7-6A34DEA55603}" srcOrd="6" destOrd="0" presId="urn:microsoft.com/office/officeart/2008/layout/VerticalCurvedList"/>
    <dgm:cxn modelId="{27673927-CA4C-48E1-996A-1DDDC2FA7422}" type="presParOf" srcId="{A62CE20F-2193-4179-A3B7-6A34DEA55603}" destId="{6D3FF5AB-76C2-4218-BB8B-210C89DD468A}" srcOrd="0" destOrd="0" presId="urn:microsoft.com/office/officeart/2008/layout/VerticalCurvedList"/>
    <dgm:cxn modelId="{F2C3C1E7-22FF-442B-B4B8-EA855BC47097}" type="presParOf" srcId="{BCC2C71A-7B57-481C-8659-D4A00A7BBB07}" destId="{99D203FD-352C-456B-AD3D-6B8B0611AB91}" srcOrd="7" destOrd="0" presId="urn:microsoft.com/office/officeart/2008/layout/VerticalCurvedList"/>
    <dgm:cxn modelId="{F2FBDB95-6BE2-40F3-8300-0E6FCBF45683}" type="presParOf" srcId="{BCC2C71A-7B57-481C-8659-D4A00A7BBB07}" destId="{5D9C2538-F46A-42ED-9865-2DC8308C2450}" srcOrd="8" destOrd="0" presId="urn:microsoft.com/office/officeart/2008/layout/VerticalCurvedList"/>
    <dgm:cxn modelId="{2123DCDB-3313-42E1-95EA-491ADB1AA3C4}" type="presParOf" srcId="{5D9C2538-F46A-42ED-9865-2DC8308C2450}" destId="{08905E35-8031-4CFA-BFAD-EF3C49270C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6DBC0-CA03-4427-B19C-7A75797057E0}" type="doc">
      <dgm:prSet loTypeId="urn:microsoft.com/office/officeart/2005/8/layout/process5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746181-5DB7-481E-B994-6B9B67AF0F8D}">
      <dgm:prSet phldrT="[Text]"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Removal of special characters "@, # ,% ,*, $ "etc.</a:t>
          </a:r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457C299A-FC6D-48AC-BD4E-C1956907838F}" type="parTrans" cxnId="{CD092CE9-FF98-4163-9A46-B84B75542ECA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3D59DE5B-EF43-4B08-AC78-7FB47E964572}" type="sibTrans" cxnId="{CD092CE9-FF98-4163-9A46-B84B75542ECA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34F7D903-665A-46FC-9770-E0C217ABF48A}">
      <dgm:prSet phldrT="[Text]"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Conversion of the text to lower case</a:t>
          </a:r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DCCA4EB5-609C-4EF4-BB4D-E1980836FD61}" type="parTrans" cxnId="{0AEE5072-60A9-44F3-BA17-A00494402DB6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5DF07F70-8F24-4228-82B8-B0D339C3CA62}" type="sibTrans" cxnId="{0AEE5072-60A9-44F3-BA17-A00494402DB6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B7AD6B5B-0FFA-44B9-AFD1-A27A50FADFFB}">
      <dgm:prSet phldrT="[Text]"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Removal of puncutations</a:t>
          </a:r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AE7F5C03-312B-4861-89B5-9C83FA708CFB}" type="parTrans" cxnId="{50D1F035-B3D0-4465-86EC-E328F43B63E0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5A2EE14B-8164-4C05-8560-8DE58ABEF5B9}" type="sibTrans" cxnId="{50D1F035-B3D0-4465-86EC-E328F43B63E0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5F7FD08A-B69D-40B4-B3A4-CBF6D347AA70}">
      <dgm:prSet phldrT="[Text]"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Removal of English Stopwords</a:t>
          </a:r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3823B508-281B-4943-9DEC-B83ED4578605}" type="parTrans" cxnId="{ACDF1E81-1FBB-4261-BC43-C28ECF8CE94D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51D12A75-75E3-4B32-A090-AAF1B7E5807B}" type="sibTrans" cxnId="{ACDF1E81-1FBB-4261-BC43-C28ECF8CE94D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147D30FE-0985-4AF7-9791-88BC2AA02F29}">
      <dgm:prSet phldrT="[Text]"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Removal of numbers</a:t>
          </a:r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FCB50143-3FD5-4576-84D8-0A68121A67F0}" type="parTrans" cxnId="{D40CAD4D-6FCD-4C07-8A34-8BB7DEC62F11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F14C1753-31E3-4E37-8CCD-390E6AD78896}" type="sibTrans" cxnId="{D40CAD4D-6FCD-4C07-8A34-8BB7DEC62F11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10A1E3AD-7585-424F-A22A-A99EE1C4DFA0}">
      <dgm:prSet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Stem document</a:t>
          </a:r>
        </a:p>
      </dgm:t>
    </dgm:pt>
    <dgm:pt modelId="{DF829882-C453-4D9E-B39B-1D575D94095D}" type="parTrans" cxnId="{33F9F1FB-C88E-4CE4-BCE2-82D80029B990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8165EE3C-8161-4B25-A605-D17296791233}" type="sibTrans" cxnId="{33F9F1FB-C88E-4CE4-BCE2-82D80029B990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F2A5F329-2D46-463C-8BB6-A6B6F6CFFEF4}">
      <dgm:prSet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Create Corpus</a:t>
          </a:r>
        </a:p>
      </dgm:t>
    </dgm:pt>
    <dgm:pt modelId="{372D2348-74A6-4CB9-AC5D-BB9B2C415508}" type="parTrans" cxnId="{DB9F109F-B8A2-44F1-AEA3-2ECC9524321F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E0AE97B8-D923-4E8E-A20F-41B80B9D8259}" type="sibTrans" cxnId="{DB9F109F-B8A2-44F1-AEA3-2ECC9524321F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048FAE15-B307-445D-B122-E6A6A7E57063}">
      <dgm:prSet custT="1"/>
      <dgm:spPr/>
      <dgm:t>
        <a:bodyPr/>
        <a:lstStyle/>
        <a:p>
          <a:r>
            <a:rPr lang="en-IN" sz="1400" b="1" dirty="0">
              <a:latin typeface="+mn-lt"/>
              <a:cs typeface="Times New Roman" panose="02020603050405020304" pitchFamily="18" charset="0"/>
            </a:rPr>
            <a:t>Define &amp; eliminate custom </a:t>
          </a:r>
          <a:r>
            <a:rPr lang="en-IN" sz="1400" b="1" dirty="0" smtClean="0">
              <a:latin typeface="+mn-lt"/>
              <a:cs typeface="Times New Roman" panose="02020603050405020304" pitchFamily="18" charset="0"/>
            </a:rPr>
            <a:t>stop words</a:t>
          </a:r>
          <a:endParaRPr lang="en-IN" sz="1400" b="1" dirty="0">
            <a:latin typeface="+mn-lt"/>
            <a:cs typeface="Times New Roman" panose="02020603050405020304" pitchFamily="18" charset="0"/>
          </a:endParaRPr>
        </a:p>
      </dgm:t>
    </dgm:pt>
    <dgm:pt modelId="{72168CA4-CB16-4322-8BB2-995C523063A1}" type="parTrans" cxnId="{17B320F0-FEC8-4DC4-BE55-DE6BAAF104FC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04365632-653B-451E-BE53-0D0328B3FD14}" type="sibTrans" cxnId="{17B320F0-FEC8-4DC4-BE55-DE6BAAF104FC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5050C84A-C2DB-4844-9314-2722D1424935}">
      <dgm:prSet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Removal of duplicate tweets</a:t>
          </a:r>
        </a:p>
      </dgm:t>
    </dgm:pt>
    <dgm:pt modelId="{EE637D14-AA51-4281-965D-1D3CEE40AAA2}" type="parTrans" cxnId="{50D2DEB9-025A-4A6D-AAFB-7799218DE076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ACB06EC0-7262-42F7-91D4-B5814DBBE41F}" type="sibTrans" cxnId="{50D2DEB9-025A-4A6D-AAFB-7799218DE076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837E75F8-75AD-4F2D-A1E8-933E132134FD}">
      <dgm:prSet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Removal of sparse terms</a:t>
          </a:r>
        </a:p>
      </dgm:t>
    </dgm:pt>
    <dgm:pt modelId="{94A16FDC-4718-4D5A-B9D1-8A9EAC85D0B2}" type="parTrans" cxnId="{1AE24DAF-0413-43EA-ACC6-55EA65F9F00C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4259DAE3-5DA2-4DF1-85EA-F6D76DC0F998}" type="sibTrans" cxnId="{1AE24DAF-0413-43EA-ACC6-55EA65F9F00C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0F964FD9-E7D2-4AB4-8073-BDF000EC65B7}">
      <dgm:prSet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Calculate TF-IDF of words and set a cut off</a:t>
          </a:r>
        </a:p>
      </dgm:t>
    </dgm:pt>
    <dgm:pt modelId="{8BE7767A-6C13-4B59-BD5D-65121BDD5F7C}" type="parTrans" cxnId="{A4671D0B-FF57-4BC2-8BD5-63FBCB7754EE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79AB7EE7-5AC8-4194-8199-9E09D84555B3}" type="sibTrans" cxnId="{A4671D0B-FF57-4BC2-8BD5-63FBCB7754EE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98E25516-56AE-4522-A7E7-A7F6F5C40615}">
      <dgm:prSet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Remove words with TF-IDF below the cutoffs</a:t>
          </a:r>
        </a:p>
      </dgm:t>
    </dgm:pt>
    <dgm:pt modelId="{DE6CC08F-2988-4903-8D93-A21FB727A4EC}" type="parTrans" cxnId="{5F2DC556-0B8D-466B-AC70-AF5ACC1068E2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6560CFFF-268A-4846-8371-FB9268290145}" type="sibTrans" cxnId="{5F2DC556-0B8D-466B-AC70-AF5ACC1068E2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8D31E3AB-64D7-4BFD-B58D-497F60818E9A}">
      <dgm:prSet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Create Document Terem Matrix (DTM)</a:t>
          </a:r>
        </a:p>
      </dgm:t>
    </dgm:pt>
    <dgm:pt modelId="{59099BED-E665-45E6-BC42-45475FD57B9A}" type="parTrans" cxnId="{F38B3C3B-845C-4444-9F76-EFEB14EE84E8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362B2A10-F756-4351-9B55-1AECC7EAE3E5}" type="sibTrans" cxnId="{F38B3C3B-845C-4444-9F76-EFEB14EE84E8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C9A986B1-779D-47B7-8140-B7867BB44491}">
      <dgm:prSet custT="1"/>
      <dgm:spPr/>
      <dgm:t>
        <a:bodyPr/>
        <a:lstStyle/>
        <a:p>
          <a:r>
            <a:rPr lang="en-IN" sz="1400" b="1" dirty="0">
              <a:latin typeface="+mn-lt"/>
              <a:cs typeface="Times New Roman" panose="02020603050405020304" pitchFamily="18" charset="0"/>
            </a:rPr>
            <a:t>Remove documents with no terms in </a:t>
          </a:r>
          <a:r>
            <a:rPr lang="en-IN" sz="1400" b="1" dirty="0" smtClean="0">
              <a:latin typeface="+mn-lt"/>
              <a:cs typeface="Times New Roman" panose="02020603050405020304" pitchFamily="18" charset="0"/>
            </a:rPr>
            <a:t>DTM</a:t>
          </a:r>
          <a:endParaRPr lang="en-IN" sz="1400" b="1" dirty="0">
            <a:latin typeface="+mn-lt"/>
            <a:cs typeface="Times New Roman" panose="02020603050405020304" pitchFamily="18" charset="0"/>
          </a:endParaRPr>
        </a:p>
      </dgm:t>
    </dgm:pt>
    <dgm:pt modelId="{8E24A0D7-1181-4326-9297-301ABF4C91E2}" type="parTrans" cxnId="{E8295DE5-7815-4795-AFBF-F1C12CC7B71C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6CB07BCD-762F-4C60-9494-65A3ADA3D47F}" type="sibTrans" cxnId="{E8295DE5-7815-4795-AFBF-F1C12CC7B71C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F102AFD3-ED2E-4035-98FC-C3BA0192A5F1}">
      <dgm:prSet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Observe result</a:t>
          </a:r>
        </a:p>
      </dgm:t>
    </dgm:pt>
    <dgm:pt modelId="{EB71D3DB-598B-4B3C-B9EC-0DCA9FBCD828}" type="parTrans" cxnId="{6D569BDB-C5FC-4405-8934-19833ED0D903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CF4BB0EB-3A58-4B16-91CA-8FA66AA41C52}" type="sibTrans" cxnId="{6D569BDB-C5FC-4405-8934-19833ED0D903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081A6E2E-0E0B-4E26-B930-2725567D22F4}">
      <dgm:prSet custT="1"/>
      <dgm:spPr/>
      <dgm:t>
        <a:bodyPr/>
        <a:lstStyle/>
        <a:p>
          <a:r>
            <a:rPr lang="en-IN" sz="1400" b="1">
              <a:latin typeface="+mn-lt"/>
              <a:cs typeface="Times New Roman" panose="02020603050405020304" pitchFamily="18" charset="0"/>
            </a:rPr>
            <a:t>End</a:t>
          </a:r>
        </a:p>
      </dgm:t>
    </dgm:pt>
    <dgm:pt modelId="{23FFF3C1-DE42-4236-AF62-F45D64A6EAFC}" type="parTrans" cxnId="{2BE71ACB-9177-4107-8A24-5FC3B19F2909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D9BA5562-A372-45C4-B148-9C854648503D}" type="sibTrans" cxnId="{2BE71ACB-9177-4107-8A24-5FC3B19F2909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AE52B78C-F2DD-4922-BE74-623392D2A839}">
      <dgm:prSet custT="1"/>
      <dgm:spPr/>
      <dgm:t>
        <a:bodyPr/>
        <a:lstStyle/>
        <a:p>
          <a:r>
            <a:rPr lang="en-US" sz="1400" b="1" dirty="0">
              <a:latin typeface="+mn-lt"/>
              <a:cs typeface="Times New Roman" panose="02020603050405020304" pitchFamily="18" charset="0"/>
            </a:rPr>
            <a:t>Start</a:t>
          </a:r>
        </a:p>
      </dgm:t>
    </dgm:pt>
    <dgm:pt modelId="{4003F43B-0451-4986-99A5-64D0126C3F87}" type="parTrans" cxnId="{2547401D-0E92-4683-B36E-07416D6CD417}">
      <dgm:prSet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91F40259-CA2B-4F54-B069-70C652891DE1}" type="sibTrans" cxnId="{2547401D-0E92-4683-B36E-07416D6CD417}">
      <dgm:prSet custT="1"/>
      <dgm:spPr/>
      <dgm:t>
        <a:bodyPr/>
        <a:lstStyle/>
        <a:p>
          <a:endParaRPr lang="en-US" sz="1400" b="1">
            <a:latin typeface="+mn-lt"/>
            <a:cs typeface="Times New Roman" panose="02020603050405020304" pitchFamily="18" charset="0"/>
          </a:endParaRPr>
        </a:p>
      </dgm:t>
    </dgm:pt>
    <dgm:pt modelId="{6376BC35-BAB8-4AC3-83CF-DBD0A0A8CA70}" type="pres">
      <dgm:prSet presAssocID="{9816DBC0-CA03-4427-B19C-7A75797057E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48A851-D44E-4C6A-AC42-A32D701EFE98}" type="pres">
      <dgm:prSet presAssocID="{AE52B78C-F2DD-4922-BE74-623392D2A839}" presName="node" presStyleLbl="node1" presStyleIdx="0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E07C4A-F03A-44D5-85E7-7A697F394824}" type="pres">
      <dgm:prSet presAssocID="{91F40259-CA2B-4F54-B069-70C652891DE1}" presName="sibTrans" presStyleLbl="sibTrans2D1" presStyleIdx="0" presStyleCnt="16"/>
      <dgm:spPr/>
      <dgm:t>
        <a:bodyPr/>
        <a:lstStyle/>
        <a:p>
          <a:endParaRPr lang="en-US"/>
        </a:p>
      </dgm:t>
    </dgm:pt>
    <dgm:pt modelId="{2E7E00CA-5CB2-44D1-9E94-B4D668951A10}" type="pres">
      <dgm:prSet presAssocID="{91F40259-CA2B-4F54-B069-70C652891DE1}" presName="connectorText" presStyleLbl="sibTrans2D1" presStyleIdx="0" presStyleCnt="16"/>
      <dgm:spPr/>
      <dgm:t>
        <a:bodyPr/>
        <a:lstStyle/>
        <a:p>
          <a:endParaRPr lang="en-US"/>
        </a:p>
      </dgm:t>
    </dgm:pt>
    <dgm:pt modelId="{32AF92AA-A09B-4D15-8E6C-EDCD717BA1D0}" type="pres">
      <dgm:prSet presAssocID="{0B746181-5DB7-481E-B994-6B9B67AF0F8D}" presName="node" presStyleLbl="node1" presStyleIdx="1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326A7-CCEB-454B-8DCA-9D2C83439FB9}" type="pres">
      <dgm:prSet presAssocID="{3D59DE5B-EF43-4B08-AC78-7FB47E964572}" presName="sibTrans" presStyleLbl="sibTrans2D1" presStyleIdx="1" presStyleCnt="16"/>
      <dgm:spPr/>
      <dgm:t>
        <a:bodyPr/>
        <a:lstStyle/>
        <a:p>
          <a:endParaRPr lang="en-US"/>
        </a:p>
      </dgm:t>
    </dgm:pt>
    <dgm:pt modelId="{1871A880-BC89-419D-9A6E-71A7FF025FC6}" type="pres">
      <dgm:prSet presAssocID="{3D59DE5B-EF43-4B08-AC78-7FB47E964572}" presName="connectorText" presStyleLbl="sibTrans2D1" presStyleIdx="1" presStyleCnt="16"/>
      <dgm:spPr/>
      <dgm:t>
        <a:bodyPr/>
        <a:lstStyle/>
        <a:p>
          <a:endParaRPr lang="en-US"/>
        </a:p>
      </dgm:t>
    </dgm:pt>
    <dgm:pt modelId="{83B17943-ED0B-4F50-9EBC-87D9D749F1D1}" type="pres">
      <dgm:prSet presAssocID="{34F7D903-665A-46FC-9770-E0C217ABF48A}" presName="node" presStyleLbl="node1" presStyleIdx="2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0BA092-4134-42DE-9298-03F100F65353}" type="pres">
      <dgm:prSet presAssocID="{5DF07F70-8F24-4228-82B8-B0D339C3CA62}" presName="sibTrans" presStyleLbl="sibTrans2D1" presStyleIdx="2" presStyleCnt="16"/>
      <dgm:spPr/>
      <dgm:t>
        <a:bodyPr/>
        <a:lstStyle/>
        <a:p>
          <a:endParaRPr lang="en-US"/>
        </a:p>
      </dgm:t>
    </dgm:pt>
    <dgm:pt modelId="{117FE368-A9AB-42CD-BAF0-0436B0582851}" type="pres">
      <dgm:prSet presAssocID="{5DF07F70-8F24-4228-82B8-B0D339C3CA62}" presName="connectorText" presStyleLbl="sibTrans2D1" presStyleIdx="2" presStyleCnt="16"/>
      <dgm:spPr/>
      <dgm:t>
        <a:bodyPr/>
        <a:lstStyle/>
        <a:p>
          <a:endParaRPr lang="en-US"/>
        </a:p>
      </dgm:t>
    </dgm:pt>
    <dgm:pt modelId="{DE1FDBAD-C8C5-43C3-8C27-6995E4D233AE}" type="pres">
      <dgm:prSet presAssocID="{B7AD6B5B-0FFA-44B9-AFD1-A27A50FADFFB}" presName="node" presStyleLbl="node1" presStyleIdx="3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6E7800-68EC-44F3-8110-A12362A0B2DA}" type="pres">
      <dgm:prSet presAssocID="{5A2EE14B-8164-4C05-8560-8DE58ABEF5B9}" presName="sibTrans" presStyleLbl="sibTrans2D1" presStyleIdx="3" presStyleCnt="16"/>
      <dgm:spPr/>
      <dgm:t>
        <a:bodyPr/>
        <a:lstStyle/>
        <a:p>
          <a:endParaRPr lang="en-US"/>
        </a:p>
      </dgm:t>
    </dgm:pt>
    <dgm:pt modelId="{8FFF409F-5F4D-4E92-87A4-49FBB3A956B3}" type="pres">
      <dgm:prSet presAssocID="{5A2EE14B-8164-4C05-8560-8DE58ABEF5B9}" presName="connectorText" presStyleLbl="sibTrans2D1" presStyleIdx="3" presStyleCnt="16"/>
      <dgm:spPr/>
      <dgm:t>
        <a:bodyPr/>
        <a:lstStyle/>
        <a:p>
          <a:endParaRPr lang="en-US"/>
        </a:p>
      </dgm:t>
    </dgm:pt>
    <dgm:pt modelId="{70BAA76D-8671-4CCA-8120-A2F0C34E4A3F}" type="pres">
      <dgm:prSet presAssocID="{5F7FD08A-B69D-40B4-B3A4-CBF6D347AA70}" presName="node" presStyleLbl="node1" presStyleIdx="4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88B34B-6176-447A-A18E-800DD90F7E14}" type="pres">
      <dgm:prSet presAssocID="{51D12A75-75E3-4B32-A090-AAF1B7E5807B}" presName="sibTrans" presStyleLbl="sibTrans2D1" presStyleIdx="4" presStyleCnt="16"/>
      <dgm:spPr/>
      <dgm:t>
        <a:bodyPr/>
        <a:lstStyle/>
        <a:p>
          <a:endParaRPr lang="en-US"/>
        </a:p>
      </dgm:t>
    </dgm:pt>
    <dgm:pt modelId="{DF611310-51EF-4CC4-BCEE-949201ED58ED}" type="pres">
      <dgm:prSet presAssocID="{51D12A75-75E3-4B32-A090-AAF1B7E5807B}" presName="connectorText" presStyleLbl="sibTrans2D1" presStyleIdx="4" presStyleCnt="16"/>
      <dgm:spPr/>
      <dgm:t>
        <a:bodyPr/>
        <a:lstStyle/>
        <a:p>
          <a:endParaRPr lang="en-US"/>
        </a:p>
      </dgm:t>
    </dgm:pt>
    <dgm:pt modelId="{5AF86CE7-69BF-48FD-ADC9-54CD19592D22}" type="pres">
      <dgm:prSet presAssocID="{147D30FE-0985-4AF7-9791-88BC2AA02F29}" presName="node" presStyleLbl="node1" presStyleIdx="5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D7BBA-81A6-4189-B55E-A16BCCF21A87}" type="pres">
      <dgm:prSet presAssocID="{F14C1753-31E3-4E37-8CCD-390E6AD78896}" presName="sibTrans" presStyleLbl="sibTrans2D1" presStyleIdx="5" presStyleCnt="16"/>
      <dgm:spPr/>
      <dgm:t>
        <a:bodyPr/>
        <a:lstStyle/>
        <a:p>
          <a:endParaRPr lang="en-US"/>
        </a:p>
      </dgm:t>
    </dgm:pt>
    <dgm:pt modelId="{1B185EF1-E03C-49F4-A4BB-688C7134AE90}" type="pres">
      <dgm:prSet presAssocID="{F14C1753-31E3-4E37-8CCD-390E6AD78896}" presName="connectorText" presStyleLbl="sibTrans2D1" presStyleIdx="5" presStyleCnt="16"/>
      <dgm:spPr/>
      <dgm:t>
        <a:bodyPr/>
        <a:lstStyle/>
        <a:p>
          <a:endParaRPr lang="en-US"/>
        </a:p>
      </dgm:t>
    </dgm:pt>
    <dgm:pt modelId="{A84E4E89-D8EE-4487-AC4A-8EC49883F871}" type="pres">
      <dgm:prSet presAssocID="{10A1E3AD-7585-424F-A22A-A99EE1C4DFA0}" presName="node" presStyleLbl="node1" presStyleIdx="6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12C5B-60B7-4218-BD4A-402E71FD7056}" type="pres">
      <dgm:prSet presAssocID="{8165EE3C-8161-4B25-A605-D17296791233}" presName="sibTrans" presStyleLbl="sibTrans2D1" presStyleIdx="6" presStyleCnt="16"/>
      <dgm:spPr/>
      <dgm:t>
        <a:bodyPr/>
        <a:lstStyle/>
        <a:p>
          <a:endParaRPr lang="en-US"/>
        </a:p>
      </dgm:t>
    </dgm:pt>
    <dgm:pt modelId="{1F01C992-E67D-4E21-B1B3-089222BECF97}" type="pres">
      <dgm:prSet presAssocID="{8165EE3C-8161-4B25-A605-D17296791233}" presName="connectorText" presStyleLbl="sibTrans2D1" presStyleIdx="6" presStyleCnt="16"/>
      <dgm:spPr/>
      <dgm:t>
        <a:bodyPr/>
        <a:lstStyle/>
        <a:p>
          <a:endParaRPr lang="en-US"/>
        </a:p>
      </dgm:t>
    </dgm:pt>
    <dgm:pt modelId="{C64C20F7-9E26-4E6C-85EE-1B1AC252A29E}" type="pres">
      <dgm:prSet presAssocID="{F2A5F329-2D46-463C-8BB6-A6B6F6CFFEF4}" presName="node" presStyleLbl="node1" presStyleIdx="7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5A169-681F-40F2-AD46-71C41C494BB8}" type="pres">
      <dgm:prSet presAssocID="{E0AE97B8-D923-4E8E-A20F-41B80B9D8259}" presName="sibTrans" presStyleLbl="sibTrans2D1" presStyleIdx="7" presStyleCnt="16"/>
      <dgm:spPr/>
      <dgm:t>
        <a:bodyPr/>
        <a:lstStyle/>
        <a:p>
          <a:endParaRPr lang="en-US"/>
        </a:p>
      </dgm:t>
    </dgm:pt>
    <dgm:pt modelId="{C3A599D6-90C4-4D5C-9EB5-8498AD9A33F9}" type="pres">
      <dgm:prSet presAssocID="{E0AE97B8-D923-4E8E-A20F-41B80B9D8259}" presName="connectorText" presStyleLbl="sibTrans2D1" presStyleIdx="7" presStyleCnt="16"/>
      <dgm:spPr/>
      <dgm:t>
        <a:bodyPr/>
        <a:lstStyle/>
        <a:p>
          <a:endParaRPr lang="en-US"/>
        </a:p>
      </dgm:t>
    </dgm:pt>
    <dgm:pt modelId="{7AE9C1E4-E57A-4FBA-89EA-D82359F57111}" type="pres">
      <dgm:prSet presAssocID="{048FAE15-B307-445D-B122-E6A6A7E57063}" presName="node" presStyleLbl="node1" presStyleIdx="8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6B4B3-F9FF-4E71-8D3B-9B36EAE9A332}" type="pres">
      <dgm:prSet presAssocID="{04365632-653B-451E-BE53-0D0328B3FD14}" presName="sibTrans" presStyleLbl="sibTrans2D1" presStyleIdx="8" presStyleCnt="16"/>
      <dgm:spPr/>
      <dgm:t>
        <a:bodyPr/>
        <a:lstStyle/>
        <a:p>
          <a:endParaRPr lang="en-US"/>
        </a:p>
      </dgm:t>
    </dgm:pt>
    <dgm:pt modelId="{9280E401-5BE4-414D-98F9-9E8E54A9BA07}" type="pres">
      <dgm:prSet presAssocID="{04365632-653B-451E-BE53-0D0328B3FD14}" presName="connectorText" presStyleLbl="sibTrans2D1" presStyleIdx="8" presStyleCnt="16"/>
      <dgm:spPr/>
      <dgm:t>
        <a:bodyPr/>
        <a:lstStyle/>
        <a:p>
          <a:endParaRPr lang="en-US"/>
        </a:p>
      </dgm:t>
    </dgm:pt>
    <dgm:pt modelId="{E8243EFE-D0B3-43D8-B98D-5EE224330913}" type="pres">
      <dgm:prSet presAssocID="{5050C84A-C2DB-4844-9314-2722D1424935}" presName="node" presStyleLbl="node1" presStyleIdx="9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87452-B798-470C-9670-55B580673816}" type="pres">
      <dgm:prSet presAssocID="{ACB06EC0-7262-42F7-91D4-B5814DBBE41F}" presName="sibTrans" presStyleLbl="sibTrans2D1" presStyleIdx="9" presStyleCnt="16"/>
      <dgm:spPr/>
      <dgm:t>
        <a:bodyPr/>
        <a:lstStyle/>
        <a:p>
          <a:endParaRPr lang="en-US"/>
        </a:p>
      </dgm:t>
    </dgm:pt>
    <dgm:pt modelId="{2A622199-2FAE-47DD-A132-A71A4DED6A8C}" type="pres">
      <dgm:prSet presAssocID="{ACB06EC0-7262-42F7-91D4-B5814DBBE41F}" presName="connectorText" presStyleLbl="sibTrans2D1" presStyleIdx="9" presStyleCnt="16"/>
      <dgm:spPr/>
      <dgm:t>
        <a:bodyPr/>
        <a:lstStyle/>
        <a:p>
          <a:endParaRPr lang="en-US"/>
        </a:p>
      </dgm:t>
    </dgm:pt>
    <dgm:pt modelId="{6CC5CFBD-7F30-4A62-96F4-971E47B4AF0C}" type="pres">
      <dgm:prSet presAssocID="{837E75F8-75AD-4F2D-A1E8-933E132134FD}" presName="node" presStyleLbl="node1" presStyleIdx="10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B34B8-4D36-4FD5-A233-8D156639EAFE}" type="pres">
      <dgm:prSet presAssocID="{4259DAE3-5DA2-4DF1-85EA-F6D76DC0F998}" presName="sibTrans" presStyleLbl="sibTrans2D1" presStyleIdx="10" presStyleCnt="16"/>
      <dgm:spPr/>
      <dgm:t>
        <a:bodyPr/>
        <a:lstStyle/>
        <a:p>
          <a:endParaRPr lang="en-US"/>
        </a:p>
      </dgm:t>
    </dgm:pt>
    <dgm:pt modelId="{5E4043F5-B287-4C71-A479-AA6D75288CBA}" type="pres">
      <dgm:prSet presAssocID="{4259DAE3-5DA2-4DF1-85EA-F6D76DC0F998}" presName="connectorText" presStyleLbl="sibTrans2D1" presStyleIdx="10" presStyleCnt="16"/>
      <dgm:spPr/>
      <dgm:t>
        <a:bodyPr/>
        <a:lstStyle/>
        <a:p>
          <a:endParaRPr lang="en-US"/>
        </a:p>
      </dgm:t>
    </dgm:pt>
    <dgm:pt modelId="{2B8B90ED-F5B4-4A05-B36E-3AA40E8E7366}" type="pres">
      <dgm:prSet presAssocID="{0F964FD9-E7D2-4AB4-8073-BDF000EC65B7}" presName="node" presStyleLbl="node1" presStyleIdx="11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999D1-3307-42EA-B58C-421C09685DAA}" type="pres">
      <dgm:prSet presAssocID="{79AB7EE7-5AC8-4194-8199-9E09D84555B3}" presName="sibTrans" presStyleLbl="sibTrans2D1" presStyleIdx="11" presStyleCnt="16"/>
      <dgm:spPr/>
      <dgm:t>
        <a:bodyPr/>
        <a:lstStyle/>
        <a:p>
          <a:endParaRPr lang="en-US"/>
        </a:p>
      </dgm:t>
    </dgm:pt>
    <dgm:pt modelId="{B2C95EF6-E12E-419E-822E-474219AB29C6}" type="pres">
      <dgm:prSet presAssocID="{79AB7EE7-5AC8-4194-8199-9E09D84555B3}" presName="connectorText" presStyleLbl="sibTrans2D1" presStyleIdx="11" presStyleCnt="16"/>
      <dgm:spPr/>
      <dgm:t>
        <a:bodyPr/>
        <a:lstStyle/>
        <a:p>
          <a:endParaRPr lang="en-US"/>
        </a:p>
      </dgm:t>
    </dgm:pt>
    <dgm:pt modelId="{6A1A03B6-7811-4E52-920E-7CBE23C5D347}" type="pres">
      <dgm:prSet presAssocID="{98E25516-56AE-4522-A7E7-A7F6F5C40615}" presName="node" presStyleLbl="node1" presStyleIdx="12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18BF2-DA6A-46B9-8C78-AFFF2C9DF633}" type="pres">
      <dgm:prSet presAssocID="{6560CFFF-268A-4846-8371-FB9268290145}" presName="sibTrans" presStyleLbl="sibTrans2D1" presStyleIdx="12" presStyleCnt="16"/>
      <dgm:spPr/>
      <dgm:t>
        <a:bodyPr/>
        <a:lstStyle/>
        <a:p>
          <a:endParaRPr lang="en-US"/>
        </a:p>
      </dgm:t>
    </dgm:pt>
    <dgm:pt modelId="{5F1B1470-5EA0-49B9-ABA7-CE5C72AD7EBC}" type="pres">
      <dgm:prSet presAssocID="{6560CFFF-268A-4846-8371-FB9268290145}" presName="connectorText" presStyleLbl="sibTrans2D1" presStyleIdx="12" presStyleCnt="16"/>
      <dgm:spPr/>
      <dgm:t>
        <a:bodyPr/>
        <a:lstStyle/>
        <a:p>
          <a:endParaRPr lang="en-US"/>
        </a:p>
      </dgm:t>
    </dgm:pt>
    <dgm:pt modelId="{FF960469-021F-44EC-9091-29CCA8DCC6B8}" type="pres">
      <dgm:prSet presAssocID="{8D31E3AB-64D7-4BFD-B58D-497F60818E9A}" presName="node" presStyleLbl="node1" presStyleIdx="13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60DF8-5F2D-4D38-85B1-CE65FDDA05F3}" type="pres">
      <dgm:prSet presAssocID="{362B2A10-F756-4351-9B55-1AECC7EAE3E5}" presName="sibTrans" presStyleLbl="sibTrans2D1" presStyleIdx="13" presStyleCnt="16"/>
      <dgm:spPr/>
      <dgm:t>
        <a:bodyPr/>
        <a:lstStyle/>
        <a:p>
          <a:endParaRPr lang="en-US"/>
        </a:p>
      </dgm:t>
    </dgm:pt>
    <dgm:pt modelId="{1DCB6B52-A2E3-4D14-ABBE-1B9DD65C1CFD}" type="pres">
      <dgm:prSet presAssocID="{362B2A10-F756-4351-9B55-1AECC7EAE3E5}" presName="connectorText" presStyleLbl="sibTrans2D1" presStyleIdx="13" presStyleCnt="16"/>
      <dgm:spPr/>
      <dgm:t>
        <a:bodyPr/>
        <a:lstStyle/>
        <a:p>
          <a:endParaRPr lang="en-US"/>
        </a:p>
      </dgm:t>
    </dgm:pt>
    <dgm:pt modelId="{155D3260-98F4-439D-8E01-09A8B2CF726E}" type="pres">
      <dgm:prSet presAssocID="{C9A986B1-779D-47B7-8140-B7867BB44491}" presName="node" presStyleLbl="node1" presStyleIdx="14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DC8A4-C290-43C9-BD6D-422580F03280}" type="pres">
      <dgm:prSet presAssocID="{6CB07BCD-762F-4C60-9494-65A3ADA3D47F}" presName="sibTrans" presStyleLbl="sibTrans2D1" presStyleIdx="14" presStyleCnt="16"/>
      <dgm:spPr/>
      <dgm:t>
        <a:bodyPr/>
        <a:lstStyle/>
        <a:p>
          <a:endParaRPr lang="en-US"/>
        </a:p>
      </dgm:t>
    </dgm:pt>
    <dgm:pt modelId="{8F0887F6-3E5B-41A5-87CB-6E19EBA217B8}" type="pres">
      <dgm:prSet presAssocID="{6CB07BCD-762F-4C60-9494-65A3ADA3D47F}" presName="connectorText" presStyleLbl="sibTrans2D1" presStyleIdx="14" presStyleCnt="16"/>
      <dgm:spPr/>
      <dgm:t>
        <a:bodyPr/>
        <a:lstStyle/>
        <a:p>
          <a:endParaRPr lang="en-US"/>
        </a:p>
      </dgm:t>
    </dgm:pt>
    <dgm:pt modelId="{533BED2D-84FC-48BD-B941-3DC863488FEE}" type="pres">
      <dgm:prSet presAssocID="{F102AFD3-ED2E-4035-98FC-C3BA0192A5F1}" presName="node" presStyleLbl="node1" presStyleIdx="15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9F1CC-E477-4BC9-B6A0-87000E31ED5D}" type="pres">
      <dgm:prSet presAssocID="{CF4BB0EB-3A58-4B16-91CA-8FA66AA41C52}" presName="sibTrans" presStyleLbl="sibTrans2D1" presStyleIdx="15" presStyleCnt="16"/>
      <dgm:spPr/>
      <dgm:t>
        <a:bodyPr/>
        <a:lstStyle/>
        <a:p>
          <a:endParaRPr lang="en-US"/>
        </a:p>
      </dgm:t>
    </dgm:pt>
    <dgm:pt modelId="{5CFBB6C0-030E-4046-9B43-251C737DCAD0}" type="pres">
      <dgm:prSet presAssocID="{CF4BB0EB-3A58-4B16-91CA-8FA66AA41C52}" presName="connectorText" presStyleLbl="sibTrans2D1" presStyleIdx="15" presStyleCnt="16"/>
      <dgm:spPr/>
      <dgm:t>
        <a:bodyPr/>
        <a:lstStyle/>
        <a:p>
          <a:endParaRPr lang="en-US"/>
        </a:p>
      </dgm:t>
    </dgm:pt>
    <dgm:pt modelId="{F85FAC96-26B0-44AF-8777-BD6757FC300C}" type="pres">
      <dgm:prSet presAssocID="{081A6E2E-0E0B-4E26-B930-2725567D22F4}" presName="node" presStyleLbl="node1" presStyleIdx="16" presStyleCnt="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EA6922-4F32-4AAD-9BB8-9814AC29A4F2}" type="presOf" srcId="{E0AE97B8-D923-4E8E-A20F-41B80B9D8259}" destId="{C3A599D6-90C4-4D5C-9EB5-8498AD9A33F9}" srcOrd="1" destOrd="0" presId="urn:microsoft.com/office/officeart/2005/8/layout/process5"/>
    <dgm:cxn modelId="{C2444FCE-42A5-4992-BE3A-C394946D6773}" type="presOf" srcId="{E0AE97B8-D923-4E8E-A20F-41B80B9D8259}" destId="{A615A169-681F-40F2-AD46-71C41C494BB8}" srcOrd="0" destOrd="0" presId="urn:microsoft.com/office/officeart/2005/8/layout/process5"/>
    <dgm:cxn modelId="{E0AFDE78-4DD2-43FC-8B5B-3BF363C66D2C}" type="presOf" srcId="{4259DAE3-5DA2-4DF1-85EA-F6D76DC0F998}" destId="{DFAB34B8-4D36-4FD5-A233-8D156639EAFE}" srcOrd="0" destOrd="0" presId="urn:microsoft.com/office/officeart/2005/8/layout/process5"/>
    <dgm:cxn modelId="{51FB0261-5F9B-49A6-B09B-EB0BA8EB31F3}" type="presOf" srcId="{362B2A10-F756-4351-9B55-1AECC7EAE3E5}" destId="{1DCB6B52-A2E3-4D14-ABBE-1B9DD65C1CFD}" srcOrd="1" destOrd="0" presId="urn:microsoft.com/office/officeart/2005/8/layout/process5"/>
    <dgm:cxn modelId="{55CE9380-E78F-4DBD-A9B6-7FD1FDE15FD3}" type="presOf" srcId="{048FAE15-B307-445D-B122-E6A6A7E57063}" destId="{7AE9C1E4-E57A-4FBA-89EA-D82359F57111}" srcOrd="0" destOrd="0" presId="urn:microsoft.com/office/officeart/2005/8/layout/process5"/>
    <dgm:cxn modelId="{AE6BC55E-ED55-4534-8EE7-A6001565672B}" type="presOf" srcId="{C9A986B1-779D-47B7-8140-B7867BB44491}" destId="{155D3260-98F4-439D-8E01-09A8B2CF726E}" srcOrd="0" destOrd="0" presId="urn:microsoft.com/office/officeart/2005/8/layout/process5"/>
    <dgm:cxn modelId="{FA993CF4-048E-459A-BDA1-8EFD605A4734}" type="presOf" srcId="{ACB06EC0-7262-42F7-91D4-B5814DBBE41F}" destId="{71787452-B798-470C-9670-55B580673816}" srcOrd="0" destOrd="0" presId="urn:microsoft.com/office/officeart/2005/8/layout/process5"/>
    <dgm:cxn modelId="{2547401D-0E92-4683-B36E-07416D6CD417}" srcId="{9816DBC0-CA03-4427-B19C-7A75797057E0}" destId="{AE52B78C-F2DD-4922-BE74-623392D2A839}" srcOrd="0" destOrd="0" parTransId="{4003F43B-0451-4986-99A5-64D0126C3F87}" sibTransId="{91F40259-CA2B-4F54-B069-70C652891DE1}"/>
    <dgm:cxn modelId="{A54D9D41-9D0A-4D21-B2DC-F3630BB7BA39}" type="presOf" srcId="{8165EE3C-8161-4B25-A605-D17296791233}" destId="{A0612C5B-60B7-4218-BD4A-402E71FD7056}" srcOrd="0" destOrd="0" presId="urn:microsoft.com/office/officeart/2005/8/layout/process5"/>
    <dgm:cxn modelId="{9FFF7C37-E517-47EF-9764-303DEE2902D7}" type="presOf" srcId="{F102AFD3-ED2E-4035-98FC-C3BA0192A5F1}" destId="{533BED2D-84FC-48BD-B941-3DC863488FEE}" srcOrd="0" destOrd="0" presId="urn:microsoft.com/office/officeart/2005/8/layout/process5"/>
    <dgm:cxn modelId="{B56A3F1E-5DE1-4FFB-9663-74B0F3BC9684}" type="presOf" srcId="{0F964FD9-E7D2-4AB4-8073-BDF000EC65B7}" destId="{2B8B90ED-F5B4-4A05-B36E-3AA40E8E7366}" srcOrd="0" destOrd="0" presId="urn:microsoft.com/office/officeart/2005/8/layout/process5"/>
    <dgm:cxn modelId="{73D15B19-85D3-445E-B44B-AF22BF44E813}" type="presOf" srcId="{6560CFFF-268A-4846-8371-FB9268290145}" destId="{5F1B1470-5EA0-49B9-ABA7-CE5C72AD7EBC}" srcOrd="1" destOrd="0" presId="urn:microsoft.com/office/officeart/2005/8/layout/process5"/>
    <dgm:cxn modelId="{A94546E8-0DFE-4B6D-B42F-0980C848EEF9}" type="presOf" srcId="{5A2EE14B-8164-4C05-8560-8DE58ABEF5B9}" destId="{A76E7800-68EC-44F3-8110-A12362A0B2DA}" srcOrd="0" destOrd="0" presId="urn:microsoft.com/office/officeart/2005/8/layout/process5"/>
    <dgm:cxn modelId="{17B320F0-FEC8-4DC4-BE55-DE6BAAF104FC}" srcId="{9816DBC0-CA03-4427-B19C-7A75797057E0}" destId="{048FAE15-B307-445D-B122-E6A6A7E57063}" srcOrd="8" destOrd="0" parTransId="{72168CA4-CB16-4322-8BB2-995C523063A1}" sibTransId="{04365632-653B-451E-BE53-0D0328B3FD14}"/>
    <dgm:cxn modelId="{F24D2751-836E-4984-A3D5-54634E6C12D9}" type="presOf" srcId="{AE52B78C-F2DD-4922-BE74-623392D2A839}" destId="{7C48A851-D44E-4C6A-AC42-A32D701EFE98}" srcOrd="0" destOrd="0" presId="urn:microsoft.com/office/officeart/2005/8/layout/process5"/>
    <dgm:cxn modelId="{50D1F035-B3D0-4465-86EC-E328F43B63E0}" srcId="{9816DBC0-CA03-4427-B19C-7A75797057E0}" destId="{B7AD6B5B-0FFA-44B9-AFD1-A27A50FADFFB}" srcOrd="3" destOrd="0" parTransId="{AE7F5C03-312B-4861-89B5-9C83FA708CFB}" sibTransId="{5A2EE14B-8164-4C05-8560-8DE58ABEF5B9}"/>
    <dgm:cxn modelId="{5F2DC556-0B8D-466B-AC70-AF5ACC1068E2}" srcId="{9816DBC0-CA03-4427-B19C-7A75797057E0}" destId="{98E25516-56AE-4522-A7E7-A7F6F5C40615}" srcOrd="12" destOrd="0" parTransId="{DE6CC08F-2988-4903-8D93-A21FB727A4EC}" sibTransId="{6560CFFF-268A-4846-8371-FB9268290145}"/>
    <dgm:cxn modelId="{F3D020C7-0A06-4D34-A4E2-D11C9981E980}" type="presOf" srcId="{6CB07BCD-762F-4C60-9494-65A3ADA3D47F}" destId="{8F0887F6-3E5B-41A5-87CB-6E19EBA217B8}" srcOrd="1" destOrd="0" presId="urn:microsoft.com/office/officeart/2005/8/layout/process5"/>
    <dgm:cxn modelId="{2BE71ACB-9177-4107-8A24-5FC3B19F2909}" srcId="{9816DBC0-CA03-4427-B19C-7A75797057E0}" destId="{081A6E2E-0E0B-4E26-B930-2725567D22F4}" srcOrd="16" destOrd="0" parTransId="{23FFF3C1-DE42-4236-AF62-F45D64A6EAFC}" sibTransId="{D9BA5562-A372-45C4-B148-9C854648503D}"/>
    <dgm:cxn modelId="{F834C3A6-C15E-4D63-9992-C1B66ACE98FE}" type="presOf" srcId="{ACB06EC0-7262-42F7-91D4-B5814DBBE41F}" destId="{2A622199-2FAE-47DD-A132-A71A4DED6A8C}" srcOrd="1" destOrd="0" presId="urn:microsoft.com/office/officeart/2005/8/layout/process5"/>
    <dgm:cxn modelId="{ECC00054-9915-408A-A428-8205C6C8FAD4}" type="presOf" srcId="{5F7FD08A-B69D-40B4-B3A4-CBF6D347AA70}" destId="{70BAA76D-8671-4CCA-8120-A2F0C34E4A3F}" srcOrd="0" destOrd="0" presId="urn:microsoft.com/office/officeart/2005/8/layout/process5"/>
    <dgm:cxn modelId="{638D7B26-6825-4480-BBCE-2A620FB72D24}" type="presOf" srcId="{91F40259-CA2B-4F54-B069-70C652891DE1}" destId="{79E07C4A-F03A-44D5-85E7-7A697F394824}" srcOrd="0" destOrd="0" presId="urn:microsoft.com/office/officeart/2005/8/layout/process5"/>
    <dgm:cxn modelId="{1E1DDE82-0A78-4DFC-9B24-252E73C20815}" type="presOf" srcId="{837E75F8-75AD-4F2D-A1E8-933E132134FD}" destId="{6CC5CFBD-7F30-4A62-96F4-971E47B4AF0C}" srcOrd="0" destOrd="0" presId="urn:microsoft.com/office/officeart/2005/8/layout/process5"/>
    <dgm:cxn modelId="{CC717E4F-3F57-4A40-A72D-F4C769266F19}" type="presOf" srcId="{6560CFFF-268A-4846-8371-FB9268290145}" destId="{BA218BF2-DA6A-46B9-8C78-AFFF2C9DF633}" srcOrd="0" destOrd="0" presId="urn:microsoft.com/office/officeart/2005/8/layout/process5"/>
    <dgm:cxn modelId="{54DAE95E-18C4-4DBD-A496-1A2329FDE828}" type="presOf" srcId="{B7AD6B5B-0FFA-44B9-AFD1-A27A50FADFFB}" destId="{DE1FDBAD-C8C5-43C3-8C27-6995E4D233AE}" srcOrd="0" destOrd="0" presId="urn:microsoft.com/office/officeart/2005/8/layout/process5"/>
    <dgm:cxn modelId="{CD092CE9-FF98-4163-9A46-B84B75542ECA}" srcId="{9816DBC0-CA03-4427-B19C-7A75797057E0}" destId="{0B746181-5DB7-481E-B994-6B9B67AF0F8D}" srcOrd="1" destOrd="0" parTransId="{457C299A-FC6D-48AC-BD4E-C1956907838F}" sibTransId="{3D59DE5B-EF43-4B08-AC78-7FB47E964572}"/>
    <dgm:cxn modelId="{E8295DE5-7815-4795-AFBF-F1C12CC7B71C}" srcId="{9816DBC0-CA03-4427-B19C-7A75797057E0}" destId="{C9A986B1-779D-47B7-8140-B7867BB44491}" srcOrd="14" destOrd="0" parTransId="{8E24A0D7-1181-4326-9297-301ABF4C91E2}" sibTransId="{6CB07BCD-762F-4C60-9494-65A3ADA3D47F}"/>
    <dgm:cxn modelId="{490A303D-60ED-4CA0-8B52-35DA8840B731}" type="presOf" srcId="{5DF07F70-8F24-4228-82B8-B0D339C3CA62}" destId="{370BA092-4134-42DE-9298-03F100F65353}" srcOrd="0" destOrd="0" presId="urn:microsoft.com/office/officeart/2005/8/layout/process5"/>
    <dgm:cxn modelId="{76E61F6E-A6C4-4C64-8DE1-DF969EAF6115}" type="presOf" srcId="{79AB7EE7-5AC8-4194-8199-9E09D84555B3}" destId="{B2C95EF6-E12E-419E-822E-474219AB29C6}" srcOrd="1" destOrd="0" presId="urn:microsoft.com/office/officeart/2005/8/layout/process5"/>
    <dgm:cxn modelId="{0AEE5072-60A9-44F3-BA17-A00494402DB6}" srcId="{9816DBC0-CA03-4427-B19C-7A75797057E0}" destId="{34F7D903-665A-46FC-9770-E0C217ABF48A}" srcOrd="2" destOrd="0" parTransId="{DCCA4EB5-609C-4EF4-BB4D-E1980836FD61}" sibTransId="{5DF07F70-8F24-4228-82B8-B0D339C3CA62}"/>
    <dgm:cxn modelId="{DF9F4C36-C437-4DCE-8ABB-7B4346E2E3EC}" type="presOf" srcId="{10A1E3AD-7585-424F-A22A-A99EE1C4DFA0}" destId="{A84E4E89-D8EE-4487-AC4A-8EC49883F871}" srcOrd="0" destOrd="0" presId="urn:microsoft.com/office/officeart/2005/8/layout/process5"/>
    <dgm:cxn modelId="{F06DE047-3A7D-459E-A72E-3673545DDB22}" type="presOf" srcId="{F14C1753-31E3-4E37-8CCD-390E6AD78896}" destId="{1B185EF1-E03C-49F4-A4BB-688C7134AE90}" srcOrd="1" destOrd="0" presId="urn:microsoft.com/office/officeart/2005/8/layout/process5"/>
    <dgm:cxn modelId="{4B4A7904-CBE3-4774-B304-0B60EEB619E3}" type="presOf" srcId="{3D59DE5B-EF43-4B08-AC78-7FB47E964572}" destId="{C27326A7-CCEB-454B-8DCA-9D2C83439FB9}" srcOrd="0" destOrd="0" presId="urn:microsoft.com/office/officeart/2005/8/layout/process5"/>
    <dgm:cxn modelId="{350E6534-8CB4-4C6C-9BA0-334E54672C99}" type="presOf" srcId="{CF4BB0EB-3A58-4B16-91CA-8FA66AA41C52}" destId="{5CFBB6C0-030E-4046-9B43-251C737DCAD0}" srcOrd="1" destOrd="0" presId="urn:microsoft.com/office/officeart/2005/8/layout/process5"/>
    <dgm:cxn modelId="{33F9F1FB-C88E-4CE4-BCE2-82D80029B990}" srcId="{9816DBC0-CA03-4427-B19C-7A75797057E0}" destId="{10A1E3AD-7585-424F-A22A-A99EE1C4DFA0}" srcOrd="6" destOrd="0" parTransId="{DF829882-C453-4D9E-B39B-1D575D94095D}" sibTransId="{8165EE3C-8161-4B25-A605-D17296791233}"/>
    <dgm:cxn modelId="{8E9FFD91-BBCB-424D-AA90-D929145A5CD3}" type="presOf" srcId="{362B2A10-F756-4351-9B55-1AECC7EAE3E5}" destId="{35E60DF8-5F2D-4D38-85B1-CE65FDDA05F3}" srcOrd="0" destOrd="0" presId="urn:microsoft.com/office/officeart/2005/8/layout/process5"/>
    <dgm:cxn modelId="{ED46D325-CA5E-4FB1-A576-36FD75FC8FBA}" type="presOf" srcId="{98E25516-56AE-4522-A7E7-A7F6F5C40615}" destId="{6A1A03B6-7811-4E52-920E-7CBE23C5D347}" srcOrd="0" destOrd="0" presId="urn:microsoft.com/office/officeart/2005/8/layout/process5"/>
    <dgm:cxn modelId="{46D99694-D301-455D-8CCE-1921CAA7804E}" type="presOf" srcId="{8D31E3AB-64D7-4BFD-B58D-497F60818E9A}" destId="{FF960469-021F-44EC-9091-29CCA8DCC6B8}" srcOrd="0" destOrd="0" presId="urn:microsoft.com/office/officeart/2005/8/layout/process5"/>
    <dgm:cxn modelId="{4A2A5590-AAD3-44C0-93F6-94817E858B5B}" type="presOf" srcId="{8165EE3C-8161-4B25-A605-D17296791233}" destId="{1F01C992-E67D-4E21-B1B3-089222BECF97}" srcOrd="1" destOrd="0" presId="urn:microsoft.com/office/officeart/2005/8/layout/process5"/>
    <dgm:cxn modelId="{0884ED8B-78A9-47C1-B186-B7B97C780C7C}" type="presOf" srcId="{0B746181-5DB7-481E-B994-6B9B67AF0F8D}" destId="{32AF92AA-A09B-4D15-8E6C-EDCD717BA1D0}" srcOrd="0" destOrd="0" presId="urn:microsoft.com/office/officeart/2005/8/layout/process5"/>
    <dgm:cxn modelId="{5460ADB8-6841-4546-9E53-0F0EAAFAFD8B}" type="presOf" srcId="{9816DBC0-CA03-4427-B19C-7A75797057E0}" destId="{6376BC35-BAB8-4AC3-83CF-DBD0A0A8CA70}" srcOrd="0" destOrd="0" presId="urn:microsoft.com/office/officeart/2005/8/layout/process5"/>
    <dgm:cxn modelId="{50D2DEB9-025A-4A6D-AAFB-7799218DE076}" srcId="{9816DBC0-CA03-4427-B19C-7A75797057E0}" destId="{5050C84A-C2DB-4844-9314-2722D1424935}" srcOrd="9" destOrd="0" parTransId="{EE637D14-AA51-4281-965D-1D3CEE40AAA2}" sibTransId="{ACB06EC0-7262-42F7-91D4-B5814DBBE41F}"/>
    <dgm:cxn modelId="{B721F49C-DE9B-4009-9580-393EAA7AA015}" type="presOf" srcId="{147D30FE-0985-4AF7-9791-88BC2AA02F29}" destId="{5AF86CE7-69BF-48FD-ADC9-54CD19592D22}" srcOrd="0" destOrd="0" presId="urn:microsoft.com/office/officeart/2005/8/layout/process5"/>
    <dgm:cxn modelId="{ADE4492E-8BF4-4FCF-B65A-3F76EC2255E9}" type="presOf" srcId="{79AB7EE7-5AC8-4194-8199-9E09D84555B3}" destId="{6A0999D1-3307-42EA-B58C-421C09685DAA}" srcOrd="0" destOrd="0" presId="urn:microsoft.com/office/officeart/2005/8/layout/process5"/>
    <dgm:cxn modelId="{A4671D0B-FF57-4BC2-8BD5-63FBCB7754EE}" srcId="{9816DBC0-CA03-4427-B19C-7A75797057E0}" destId="{0F964FD9-E7D2-4AB4-8073-BDF000EC65B7}" srcOrd="11" destOrd="0" parTransId="{8BE7767A-6C13-4B59-BD5D-65121BDD5F7C}" sibTransId="{79AB7EE7-5AC8-4194-8199-9E09D84555B3}"/>
    <dgm:cxn modelId="{85B684E7-2E26-436B-885C-CF72E5BE563F}" type="presOf" srcId="{5DF07F70-8F24-4228-82B8-B0D339C3CA62}" destId="{117FE368-A9AB-42CD-BAF0-0436B0582851}" srcOrd="1" destOrd="0" presId="urn:microsoft.com/office/officeart/2005/8/layout/process5"/>
    <dgm:cxn modelId="{83B8364F-A7E2-4EE8-9C6F-424A16400D78}" type="presOf" srcId="{5050C84A-C2DB-4844-9314-2722D1424935}" destId="{E8243EFE-D0B3-43D8-B98D-5EE224330913}" srcOrd="0" destOrd="0" presId="urn:microsoft.com/office/officeart/2005/8/layout/process5"/>
    <dgm:cxn modelId="{2B281869-1513-42B6-A6E2-D9AE5B6BD8EC}" type="presOf" srcId="{91F40259-CA2B-4F54-B069-70C652891DE1}" destId="{2E7E00CA-5CB2-44D1-9E94-B4D668951A10}" srcOrd="1" destOrd="0" presId="urn:microsoft.com/office/officeart/2005/8/layout/process5"/>
    <dgm:cxn modelId="{28BBD12F-B9AF-40A6-A854-FFBAAAE79741}" type="presOf" srcId="{51D12A75-75E3-4B32-A090-AAF1B7E5807B}" destId="{DF611310-51EF-4CC4-BCEE-949201ED58ED}" srcOrd="1" destOrd="0" presId="urn:microsoft.com/office/officeart/2005/8/layout/process5"/>
    <dgm:cxn modelId="{25CACF67-995B-45FE-A6FD-365B873FF6CC}" type="presOf" srcId="{04365632-653B-451E-BE53-0D0328B3FD14}" destId="{9280E401-5BE4-414D-98F9-9E8E54A9BA07}" srcOrd="1" destOrd="0" presId="urn:microsoft.com/office/officeart/2005/8/layout/process5"/>
    <dgm:cxn modelId="{DDA6477F-1812-4D85-AA96-9992D399D446}" type="presOf" srcId="{CF4BB0EB-3A58-4B16-91CA-8FA66AA41C52}" destId="{2709F1CC-E477-4BC9-B6A0-87000E31ED5D}" srcOrd="0" destOrd="0" presId="urn:microsoft.com/office/officeart/2005/8/layout/process5"/>
    <dgm:cxn modelId="{D40CAD4D-6FCD-4C07-8A34-8BB7DEC62F11}" srcId="{9816DBC0-CA03-4427-B19C-7A75797057E0}" destId="{147D30FE-0985-4AF7-9791-88BC2AA02F29}" srcOrd="5" destOrd="0" parTransId="{FCB50143-3FD5-4576-84D8-0A68121A67F0}" sibTransId="{F14C1753-31E3-4E37-8CCD-390E6AD78896}"/>
    <dgm:cxn modelId="{F7CF4685-4865-47B3-B4BE-F949DCD694AE}" type="presOf" srcId="{6CB07BCD-762F-4C60-9494-65A3ADA3D47F}" destId="{630DC8A4-C290-43C9-BD6D-422580F03280}" srcOrd="0" destOrd="0" presId="urn:microsoft.com/office/officeart/2005/8/layout/process5"/>
    <dgm:cxn modelId="{483768F8-53D0-4677-8C2C-F0E50CAF9D10}" type="presOf" srcId="{F14C1753-31E3-4E37-8CCD-390E6AD78896}" destId="{9F5D7BBA-81A6-4189-B55E-A16BCCF21A87}" srcOrd="0" destOrd="0" presId="urn:microsoft.com/office/officeart/2005/8/layout/process5"/>
    <dgm:cxn modelId="{9ADD740B-31CA-4423-809F-09726C5760C6}" type="presOf" srcId="{04365632-653B-451E-BE53-0D0328B3FD14}" destId="{A6B6B4B3-F9FF-4E71-8D3B-9B36EAE9A332}" srcOrd="0" destOrd="0" presId="urn:microsoft.com/office/officeart/2005/8/layout/process5"/>
    <dgm:cxn modelId="{2C0220D0-FF16-4042-8F3B-73FBFBC46EA8}" type="presOf" srcId="{5A2EE14B-8164-4C05-8560-8DE58ABEF5B9}" destId="{8FFF409F-5F4D-4E92-87A4-49FBB3A956B3}" srcOrd="1" destOrd="0" presId="urn:microsoft.com/office/officeart/2005/8/layout/process5"/>
    <dgm:cxn modelId="{DB9F109F-B8A2-44F1-AEA3-2ECC9524321F}" srcId="{9816DBC0-CA03-4427-B19C-7A75797057E0}" destId="{F2A5F329-2D46-463C-8BB6-A6B6F6CFFEF4}" srcOrd="7" destOrd="0" parTransId="{372D2348-74A6-4CB9-AC5D-BB9B2C415508}" sibTransId="{E0AE97B8-D923-4E8E-A20F-41B80B9D8259}"/>
    <dgm:cxn modelId="{1AE24DAF-0413-43EA-ACC6-55EA65F9F00C}" srcId="{9816DBC0-CA03-4427-B19C-7A75797057E0}" destId="{837E75F8-75AD-4F2D-A1E8-933E132134FD}" srcOrd="10" destOrd="0" parTransId="{94A16FDC-4718-4D5A-B9D1-8A9EAC85D0B2}" sibTransId="{4259DAE3-5DA2-4DF1-85EA-F6D76DC0F998}"/>
    <dgm:cxn modelId="{ACDF1E81-1FBB-4261-BC43-C28ECF8CE94D}" srcId="{9816DBC0-CA03-4427-B19C-7A75797057E0}" destId="{5F7FD08A-B69D-40B4-B3A4-CBF6D347AA70}" srcOrd="4" destOrd="0" parTransId="{3823B508-281B-4943-9DEC-B83ED4578605}" sibTransId="{51D12A75-75E3-4B32-A090-AAF1B7E5807B}"/>
    <dgm:cxn modelId="{6AE987E2-29CB-4C43-85D5-FBF14A919F5D}" type="presOf" srcId="{081A6E2E-0E0B-4E26-B930-2725567D22F4}" destId="{F85FAC96-26B0-44AF-8777-BD6757FC300C}" srcOrd="0" destOrd="0" presId="urn:microsoft.com/office/officeart/2005/8/layout/process5"/>
    <dgm:cxn modelId="{F38B3C3B-845C-4444-9F76-EFEB14EE84E8}" srcId="{9816DBC0-CA03-4427-B19C-7A75797057E0}" destId="{8D31E3AB-64D7-4BFD-B58D-497F60818E9A}" srcOrd="13" destOrd="0" parTransId="{59099BED-E665-45E6-BC42-45475FD57B9A}" sibTransId="{362B2A10-F756-4351-9B55-1AECC7EAE3E5}"/>
    <dgm:cxn modelId="{675C99A0-7812-4606-A11D-69306E954D63}" type="presOf" srcId="{3D59DE5B-EF43-4B08-AC78-7FB47E964572}" destId="{1871A880-BC89-419D-9A6E-71A7FF025FC6}" srcOrd="1" destOrd="0" presId="urn:microsoft.com/office/officeart/2005/8/layout/process5"/>
    <dgm:cxn modelId="{7307F09C-6E6F-4573-9F85-A0CA8BD34750}" type="presOf" srcId="{4259DAE3-5DA2-4DF1-85EA-F6D76DC0F998}" destId="{5E4043F5-B287-4C71-A479-AA6D75288CBA}" srcOrd="1" destOrd="0" presId="urn:microsoft.com/office/officeart/2005/8/layout/process5"/>
    <dgm:cxn modelId="{E6BB4399-00CA-44DB-A6EB-1B69D5B374E6}" type="presOf" srcId="{51D12A75-75E3-4B32-A090-AAF1B7E5807B}" destId="{4F88B34B-6176-447A-A18E-800DD90F7E14}" srcOrd="0" destOrd="0" presId="urn:microsoft.com/office/officeart/2005/8/layout/process5"/>
    <dgm:cxn modelId="{6D569BDB-C5FC-4405-8934-19833ED0D903}" srcId="{9816DBC0-CA03-4427-B19C-7A75797057E0}" destId="{F102AFD3-ED2E-4035-98FC-C3BA0192A5F1}" srcOrd="15" destOrd="0" parTransId="{EB71D3DB-598B-4B3C-B9EC-0DCA9FBCD828}" sibTransId="{CF4BB0EB-3A58-4B16-91CA-8FA66AA41C52}"/>
    <dgm:cxn modelId="{F6E2A771-4493-41A6-A656-15EBB529150E}" type="presOf" srcId="{F2A5F329-2D46-463C-8BB6-A6B6F6CFFEF4}" destId="{C64C20F7-9E26-4E6C-85EE-1B1AC252A29E}" srcOrd="0" destOrd="0" presId="urn:microsoft.com/office/officeart/2005/8/layout/process5"/>
    <dgm:cxn modelId="{8F1D782C-ADF0-4A21-A67F-3AE6D4421078}" type="presOf" srcId="{34F7D903-665A-46FC-9770-E0C217ABF48A}" destId="{83B17943-ED0B-4F50-9EBC-87D9D749F1D1}" srcOrd="0" destOrd="0" presId="urn:microsoft.com/office/officeart/2005/8/layout/process5"/>
    <dgm:cxn modelId="{EB0926B3-9662-4FB7-A643-443EBAEC1921}" type="presParOf" srcId="{6376BC35-BAB8-4AC3-83CF-DBD0A0A8CA70}" destId="{7C48A851-D44E-4C6A-AC42-A32D701EFE98}" srcOrd="0" destOrd="0" presId="urn:microsoft.com/office/officeart/2005/8/layout/process5"/>
    <dgm:cxn modelId="{85728E31-04DE-420B-9B12-4AE775FD1489}" type="presParOf" srcId="{6376BC35-BAB8-4AC3-83CF-DBD0A0A8CA70}" destId="{79E07C4A-F03A-44D5-85E7-7A697F394824}" srcOrd="1" destOrd="0" presId="urn:microsoft.com/office/officeart/2005/8/layout/process5"/>
    <dgm:cxn modelId="{1F947057-BB68-4775-9F38-F87CA13485B1}" type="presParOf" srcId="{79E07C4A-F03A-44D5-85E7-7A697F394824}" destId="{2E7E00CA-5CB2-44D1-9E94-B4D668951A10}" srcOrd="0" destOrd="0" presId="urn:microsoft.com/office/officeart/2005/8/layout/process5"/>
    <dgm:cxn modelId="{5D6D780E-F856-42C6-9573-23507E66B151}" type="presParOf" srcId="{6376BC35-BAB8-4AC3-83CF-DBD0A0A8CA70}" destId="{32AF92AA-A09B-4D15-8E6C-EDCD717BA1D0}" srcOrd="2" destOrd="0" presId="urn:microsoft.com/office/officeart/2005/8/layout/process5"/>
    <dgm:cxn modelId="{1C5C94CA-18EE-401F-B7C8-79BBACD7C7A5}" type="presParOf" srcId="{6376BC35-BAB8-4AC3-83CF-DBD0A0A8CA70}" destId="{C27326A7-CCEB-454B-8DCA-9D2C83439FB9}" srcOrd="3" destOrd="0" presId="urn:microsoft.com/office/officeart/2005/8/layout/process5"/>
    <dgm:cxn modelId="{484C3F43-05DD-49F3-BEA2-572D11B5F37E}" type="presParOf" srcId="{C27326A7-CCEB-454B-8DCA-9D2C83439FB9}" destId="{1871A880-BC89-419D-9A6E-71A7FF025FC6}" srcOrd="0" destOrd="0" presId="urn:microsoft.com/office/officeart/2005/8/layout/process5"/>
    <dgm:cxn modelId="{626CA370-E9C8-4160-B998-3B400DDC9C5A}" type="presParOf" srcId="{6376BC35-BAB8-4AC3-83CF-DBD0A0A8CA70}" destId="{83B17943-ED0B-4F50-9EBC-87D9D749F1D1}" srcOrd="4" destOrd="0" presId="urn:microsoft.com/office/officeart/2005/8/layout/process5"/>
    <dgm:cxn modelId="{04651BA8-8FF4-4ED6-8CE0-5D8FECAF33C5}" type="presParOf" srcId="{6376BC35-BAB8-4AC3-83CF-DBD0A0A8CA70}" destId="{370BA092-4134-42DE-9298-03F100F65353}" srcOrd="5" destOrd="0" presId="urn:microsoft.com/office/officeart/2005/8/layout/process5"/>
    <dgm:cxn modelId="{AEEFEC6F-378A-45CE-BF10-DF8B326DF6E6}" type="presParOf" srcId="{370BA092-4134-42DE-9298-03F100F65353}" destId="{117FE368-A9AB-42CD-BAF0-0436B0582851}" srcOrd="0" destOrd="0" presId="urn:microsoft.com/office/officeart/2005/8/layout/process5"/>
    <dgm:cxn modelId="{6C2070EA-63DE-4860-8A8B-0B09A66D0654}" type="presParOf" srcId="{6376BC35-BAB8-4AC3-83CF-DBD0A0A8CA70}" destId="{DE1FDBAD-C8C5-43C3-8C27-6995E4D233AE}" srcOrd="6" destOrd="0" presId="urn:microsoft.com/office/officeart/2005/8/layout/process5"/>
    <dgm:cxn modelId="{47018FAF-9F53-428F-B047-A2183F7B8632}" type="presParOf" srcId="{6376BC35-BAB8-4AC3-83CF-DBD0A0A8CA70}" destId="{A76E7800-68EC-44F3-8110-A12362A0B2DA}" srcOrd="7" destOrd="0" presId="urn:microsoft.com/office/officeart/2005/8/layout/process5"/>
    <dgm:cxn modelId="{27038CE4-7980-41F5-83BA-1C574B52CB0E}" type="presParOf" srcId="{A76E7800-68EC-44F3-8110-A12362A0B2DA}" destId="{8FFF409F-5F4D-4E92-87A4-49FBB3A956B3}" srcOrd="0" destOrd="0" presId="urn:microsoft.com/office/officeart/2005/8/layout/process5"/>
    <dgm:cxn modelId="{FD64C10E-F79E-4E04-95FF-8DA3915E0DF6}" type="presParOf" srcId="{6376BC35-BAB8-4AC3-83CF-DBD0A0A8CA70}" destId="{70BAA76D-8671-4CCA-8120-A2F0C34E4A3F}" srcOrd="8" destOrd="0" presId="urn:microsoft.com/office/officeart/2005/8/layout/process5"/>
    <dgm:cxn modelId="{8BEBCC20-FC4D-4BB1-8DD5-87D45C8CBE9A}" type="presParOf" srcId="{6376BC35-BAB8-4AC3-83CF-DBD0A0A8CA70}" destId="{4F88B34B-6176-447A-A18E-800DD90F7E14}" srcOrd="9" destOrd="0" presId="urn:microsoft.com/office/officeart/2005/8/layout/process5"/>
    <dgm:cxn modelId="{5E02691B-B19A-4239-B4DB-B0C70FA1BB45}" type="presParOf" srcId="{4F88B34B-6176-447A-A18E-800DD90F7E14}" destId="{DF611310-51EF-4CC4-BCEE-949201ED58ED}" srcOrd="0" destOrd="0" presId="urn:microsoft.com/office/officeart/2005/8/layout/process5"/>
    <dgm:cxn modelId="{F5BEFB3D-132D-4A24-AE9E-54604845907B}" type="presParOf" srcId="{6376BC35-BAB8-4AC3-83CF-DBD0A0A8CA70}" destId="{5AF86CE7-69BF-48FD-ADC9-54CD19592D22}" srcOrd="10" destOrd="0" presId="urn:microsoft.com/office/officeart/2005/8/layout/process5"/>
    <dgm:cxn modelId="{B1E5B04E-91E8-42B8-85EF-D6A9C8063AB6}" type="presParOf" srcId="{6376BC35-BAB8-4AC3-83CF-DBD0A0A8CA70}" destId="{9F5D7BBA-81A6-4189-B55E-A16BCCF21A87}" srcOrd="11" destOrd="0" presId="urn:microsoft.com/office/officeart/2005/8/layout/process5"/>
    <dgm:cxn modelId="{53418DCE-1777-4265-BFC4-773C47307432}" type="presParOf" srcId="{9F5D7BBA-81A6-4189-B55E-A16BCCF21A87}" destId="{1B185EF1-E03C-49F4-A4BB-688C7134AE90}" srcOrd="0" destOrd="0" presId="urn:microsoft.com/office/officeart/2005/8/layout/process5"/>
    <dgm:cxn modelId="{A80FEBB4-9880-4D75-80B2-976B799E4E69}" type="presParOf" srcId="{6376BC35-BAB8-4AC3-83CF-DBD0A0A8CA70}" destId="{A84E4E89-D8EE-4487-AC4A-8EC49883F871}" srcOrd="12" destOrd="0" presId="urn:microsoft.com/office/officeart/2005/8/layout/process5"/>
    <dgm:cxn modelId="{463C8B25-4359-4FD4-84C7-A1ADEEAE5AE4}" type="presParOf" srcId="{6376BC35-BAB8-4AC3-83CF-DBD0A0A8CA70}" destId="{A0612C5B-60B7-4218-BD4A-402E71FD7056}" srcOrd="13" destOrd="0" presId="urn:microsoft.com/office/officeart/2005/8/layout/process5"/>
    <dgm:cxn modelId="{6113E8C8-9560-4949-9738-05EEBDE7FC9E}" type="presParOf" srcId="{A0612C5B-60B7-4218-BD4A-402E71FD7056}" destId="{1F01C992-E67D-4E21-B1B3-089222BECF97}" srcOrd="0" destOrd="0" presId="urn:microsoft.com/office/officeart/2005/8/layout/process5"/>
    <dgm:cxn modelId="{BB8DD547-30F0-49DE-B154-A0ACBE11B074}" type="presParOf" srcId="{6376BC35-BAB8-4AC3-83CF-DBD0A0A8CA70}" destId="{C64C20F7-9E26-4E6C-85EE-1B1AC252A29E}" srcOrd="14" destOrd="0" presId="urn:microsoft.com/office/officeart/2005/8/layout/process5"/>
    <dgm:cxn modelId="{6B9E7BC9-6476-4A40-925B-B1AC97557597}" type="presParOf" srcId="{6376BC35-BAB8-4AC3-83CF-DBD0A0A8CA70}" destId="{A615A169-681F-40F2-AD46-71C41C494BB8}" srcOrd="15" destOrd="0" presId="urn:microsoft.com/office/officeart/2005/8/layout/process5"/>
    <dgm:cxn modelId="{59A3A914-B0BD-4B72-8F03-7E45A0F3B5D8}" type="presParOf" srcId="{A615A169-681F-40F2-AD46-71C41C494BB8}" destId="{C3A599D6-90C4-4D5C-9EB5-8498AD9A33F9}" srcOrd="0" destOrd="0" presId="urn:microsoft.com/office/officeart/2005/8/layout/process5"/>
    <dgm:cxn modelId="{DE248EBB-65E5-426A-B85D-A6A2D5B3AEAD}" type="presParOf" srcId="{6376BC35-BAB8-4AC3-83CF-DBD0A0A8CA70}" destId="{7AE9C1E4-E57A-4FBA-89EA-D82359F57111}" srcOrd="16" destOrd="0" presId="urn:microsoft.com/office/officeart/2005/8/layout/process5"/>
    <dgm:cxn modelId="{FDC2AC57-C45F-43FC-9A63-5B961E1FEDB1}" type="presParOf" srcId="{6376BC35-BAB8-4AC3-83CF-DBD0A0A8CA70}" destId="{A6B6B4B3-F9FF-4E71-8D3B-9B36EAE9A332}" srcOrd="17" destOrd="0" presId="urn:microsoft.com/office/officeart/2005/8/layout/process5"/>
    <dgm:cxn modelId="{608E8A54-0F48-4D1E-AA0A-963728736BE3}" type="presParOf" srcId="{A6B6B4B3-F9FF-4E71-8D3B-9B36EAE9A332}" destId="{9280E401-5BE4-414D-98F9-9E8E54A9BA07}" srcOrd="0" destOrd="0" presId="urn:microsoft.com/office/officeart/2005/8/layout/process5"/>
    <dgm:cxn modelId="{C8009496-F7BD-4D55-80F7-28AAE5FD27B9}" type="presParOf" srcId="{6376BC35-BAB8-4AC3-83CF-DBD0A0A8CA70}" destId="{E8243EFE-D0B3-43D8-B98D-5EE224330913}" srcOrd="18" destOrd="0" presId="urn:microsoft.com/office/officeart/2005/8/layout/process5"/>
    <dgm:cxn modelId="{F4005020-7983-479A-A47D-51F2E7901B56}" type="presParOf" srcId="{6376BC35-BAB8-4AC3-83CF-DBD0A0A8CA70}" destId="{71787452-B798-470C-9670-55B580673816}" srcOrd="19" destOrd="0" presId="urn:microsoft.com/office/officeart/2005/8/layout/process5"/>
    <dgm:cxn modelId="{508E4BDD-3054-47CD-B917-8604A6300F6D}" type="presParOf" srcId="{71787452-B798-470C-9670-55B580673816}" destId="{2A622199-2FAE-47DD-A132-A71A4DED6A8C}" srcOrd="0" destOrd="0" presId="urn:microsoft.com/office/officeart/2005/8/layout/process5"/>
    <dgm:cxn modelId="{578EC3D1-5AF1-4B69-A756-4B892B72E207}" type="presParOf" srcId="{6376BC35-BAB8-4AC3-83CF-DBD0A0A8CA70}" destId="{6CC5CFBD-7F30-4A62-96F4-971E47B4AF0C}" srcOrd="20" destOrd="0" presId="urn:microsoft.com/office/officeart/2005/8/layout/process5"/>
    <dgm:cxn modelId="{F76AAAAB-C4E4-439F-904F-650146946164}" type="presParOf" srcId="{6376BC35-BAB8-4AC3-83CF-DBD0A0A8CA70}" destId="{DFAB34B8-4D36-4FD5-A233-8D156639EAFE}" srcOrd="21" destOrd="0" presId="urn:microsoft.com/office/officeart/2005/8/layout/process5"/>
    <dgm:cxn modelId="{990B5595-C978-4C36-8BCA-4A12E5B715CF}" type="presParOf" srcId="{DFAB34B8-4D36-4FD5-A233-8D156639EAFE}" destId="{5E4043F5-B287-4C71-A479-AA6D75288CBA}" srcOrd="0" destOrd="0" presId="urn:microsoft.com/office/officeart/2005/8/layout/process5"/>
    <dgm:cxn modelId="{C2CEDAAE-2136-4E8A-AA06-B7FB65EEC2F7}" type="presParOf" srcId="{6376BC35-BAB8-4AC3-83CF-DBD0A0A8CA70}" destId="{2B8B90ED-F5B4-4A05-B36E-3AA40E8E7366}" srcOrd="22" destOrd="0" presId="urn:microsoft.com/office/officeart/2005/8/layout/process5"/>
    <dgm:cxn modelId="{B56D3826-74F5-43B5-9C9E-C85A1AB341FC}" type="presParOf" srcId="{6376BC35-BAB8-4AC3-83CF-DBD0A0A8CA70}" destId="{6A0999D1-3307-42EA-B58C-421C09685DAA}" srcOrd="23" destOrd="0" presId="urn:microsoft.com/office/officeart/2005/8/layout/process5"/>
    <dgm:cxn modelId="{875068D4-80C0-4707-A03B-98F3246D4A4B}" type="presParOf" srcId="{6A0999D1-3307-42EA-B58C-421C09685DAA}" destId="{B2C95EF6-E12E-419E-822E-474219AB29C6}" srcOrd="0" destOrd="0" presId="urn:microsoft.com/office/officeart/2005/8/layout/process5"/>
    <dgm:cxn modelId="{867B2B24-EEC3-4DCD-ADD0-C7088C537004}" type="presParOf" srcId="{6376BC35-BAB8-4AC3-83CF-DBD0A0A8CA70}" destId="{6A1A03B6-7811-4E52-920E-7CBE23C5D347}" srcOrd="24" destOrd="0" presId="urn:microsoft.com/office/officeart/2005/8/layout/process5"/>
    <dgm:cxn modelId="{46C5BBA1-A7A9-46CA-B8B8-CDFCCD397303}" type="presParOf" srcId="{6376BC35-BAB8-4AC3-83CF-DBD0A0A8CA70}" destId="{BA218BF2-DA6A-46B9-8C78-AFFF2C9DF633}" srcOrd="25" destOrd="0" presId="urn:microsoft.com/office/officeart/2005/8/layout/process5"/>
    <dgm:cxn modelId="{968FF9CF-6F20-42B8-A977-BE0818B2809F}" type="presParOf" srcId="{BA218BF2-DA6A-46B9-8C78-AFFF2C9DF633}" destId="{5F1B1470-5EA0-49B9-ABA7-CE5C72AD7EBC}" srcOrd="0" destOrd="0" presId="urn:microsoft.com/office/officeart/2005/8/layout/process5"/>
    <dgm:cxn modelId="{46F9E50F-4D76-4DB5-A0CC-86D4790CB25E}" type="presParOf" srcId="{6376BC35-BAB8-4AC3-83CF-DBD0A0A8CA70}" destId="{FF960469-021F-44EC-9091-29CCA8DCC6B8}" srcOrd="26" destOrd="0" presId="urn:microsoft.com/office/officeart/2005/8/layout/process5"/>
    <dgm:cxn modelId="{66BFC5FF-06EC-46E0-96BF-70042F093192}" type="presParOf" srcId="{6376BC35-BAB8-4AC3-83CF-DBD0A0A8CA70}" destId="{35E60DF8-5F2D-4D38-85B1-CE65FDDA05F3}" srcOrd="27" destOrd="0" presId="urn:microsoft.com/office/officeart/2005/8/layout/process5"/>
    <dgm:cxn modelId="{8BA07F2D-336C-43F4-A6F2-BC332C96E3E3}" type="presParOf" srcId="{35E60DF8-5F2D-4D38-85B1-CE65FDDA05F3}" destId="{1DCB6B52-A2E3-4D14-ABBE-1B9DD65C1CFD}" srcOrd="0" destOrd="0" presId="urn:microsoft.com/office/officeart/2005/8/layout/process5"/>
    <dgm:cxn modelId="{AC4099C3-BF46-49AD-841C-BD9B42CD5BE4}" type="presParOf" srcId="{6376BC35-BAB8-4AC3-83CF-DBD0A0A8CA70}" destId="{155D3260-98F4-439D-8E01-09A8B2CF726E}" srcOrd="28" destOrd="0" presId="urn:microsoft.com/office/officeart/2005/8/layout/process5"/>
    <dgm:cxn modelId="{EA04317F-9516-426E-AD27-7AD1260D1DA6}" type="presParOf" srcId="{6376BC35-BAB8-4AC3-83CF-DBD0A0A8CA70}" destId="{630DC8A4-C290-43C9-BD6D-422580F03280}" srcOrd="29" destOrd="0" presId="urn:microsoft.com/office/officeart/2005/8/layout/process5"/>
    <dgm:cxn modelId="{D6F2EDA1-94C3-441E-862F-3951C38915A8}" type="presParOf" srcId="{630DC8A4-C290-43C9-BD6D-422580F03280}" destId="{8F0887F6-3E5B-41A5-87CB-6E19EBA217B8}" srcOrd="0" destOrd="0" presId="urn:microsoft.com/office/officeart/2005/8/layout/process5"/>
    <dgm:cxn modelId="{40A2ED87-AACD-4DA1-A59F-DAC40DB4421C}" type="presParOf" srcId="{6376BC35-BAB8-4AC3-83CF-DBD0A0A8CA70}" destId="{533BED2D-84FC-48BD-B941-3DC863488FEE}" srcOrd="30" destOrd="0" presId="urn:microsoft.com/office/officeart/2005/8/layout/process5"/>
    <dgm:cxn modelId="{CE3AE48E-4F25-4E95-B221-AE9E9683AC40}" type="presParOf" srcId="{6376BC35-BAB8-4AC3-83CF-DBD0A0A8CA70}" destId="{2709F1CC-E477-4BC9-B6A0-87000E31ED5D}" srcOrd="31" destOrd="0" presId="urn:microsoft.com/office/officeart/2005/8/layout/process5"/>
    <dgm:cxn modelId="{26BB013D-4F5F-4474-8B00-147A94150D96}" type="presParOf" srcId="{2709F1CC-E477-4BC9-B6A0-87000E31ED5D}" destId="{5CFBB6C0-030E-4046-9B43-251C737DCAD0}" srcOrd="0" destOrd="0" presId="urn:microsoft.com/office/officeart/2005/8/layout/process5"/>
    <dgm:cxn modelId="{4A13D2B6-0130-4AAF-A6B8-48E5EDA196EC}" type="presParOf" srcId="{6376BC35-BAB8-4AC3-83CF-DBD0A0A8CA70}" destId="{F85FAC96-26B0-44AF-8777-BD6757FC300C}" srcOrd="3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BCAB69-1584-4A6D-88AF-DE52E6C6F573}" type="doc">
      <dgm:prSet loTypeId="urn:microsoft.com/office/officeart/2005/8/layout/radial1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441810-6213-44D5-AA26-1B49F024E2E7}">
      <dgm:prSet phldrT="[Text]"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700" b="1" dirty="0">
              <a:latin typeface="Times New Roman" panose="02020603050405020304" pitchFamily="18" charset="0"/>
              <a:cs typeface="Times New Roman" panose="02020603050405020304" pitchFamily="18" charset="0"/>
            </a:rPr>
            <a:t>Smart Cities</a:t>
          </a:r>
        </a:p>
      </dgm:t>
    </dgm:pt>
    <dgm:pt modelId="{5EE82262-85CA-4267-84E6-0F382E730C7B}" type="parTrans" cxnId="{A33208E3-237B-428E-B515-1DD9CCE880BA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FEE2E1-152D-41D9-8947-195AA4195B68}" type="sibTrans" cxnId="{A33208E3-237B-428E-B515-1DD9CCE880BA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D8DD57-130D-4624-8311-356F77136D39}">
      <dgm:prSet phldrT="[Text]" custT="1"/>
      <dgm:spPr/>
      <dgm:t>
        <a:bodyPr/>
        <a:lstStyle/>
        <a:p>
          <a:r>
            <a:rPr lang="en-US" sz="1700">
              <a:latin typeface="Times New Roman" panose="02020603050405020304" pitchFamily="18" charset="0"/>
              <a:cs typeface="Times New Roman" panose="02020603050405020304" pitchFamily="18" charset="0"/>
            </a:rPr>
            <a:t>IoT</a:t>
          </a:r>
        </a:p>
      </dgm:t>
    </dgm:pt>
    <dgm:pt modelId="{930A4848-6288-48E9-84C0-BAB3507790E4}" type="parTrans" cxnId="{2768C53B-DD92-46A6-8FF4-F14EB1FB1773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2B38C4-01EE-4F5A-8FA6-9C9368C70312}" type="sibTrans" cxnId="{2768C53B-DD92-46A6-8FF4-F14EB1FB1773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29CF26-EAAA-4ED8-802D-DEE8A3679A40}">
      <dgm:prSet phldrT="[Text]"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Smart travel</a:t>
          </a:r>
        </a:p>
      </dgm:t>
    </dgm:pt>
    <dgm:pt modelId="{736E420A-EFD7-4C8C-9ECE-0C141BA28D8B}" type="parTrans" cxnId="{811D16A5-42CF-4418-9E5C-613BBA7D21A1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245511-824F-4AF9-A4C6-258660F1EC71}" type="sibTrans" cxnId="{811D16A5-42CF-4418-9E5C-613BBA7D21A1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F418AD-ADED-4EBF-9AD0-1FF3741C9A1E}">
      <dgm:prSet phldrT="[Text]" custT="1"/>
      <dgm:spPr/>
      <dgm:t>
        <a:bodyPr/>
        <a:lstStyle/>
        <a:p>
          <a:r>
            <a:rPr lang="en-US" sz="1700">
              <a:latin typeface="Times New Roman" panose="02020603050405020304" pitchFamily="18" charset="0"/>
              <a:cs typeface="Times New Roman" panose="02020603050405020304" pitchFamily="18" charset="0"/>
            </a:rPr>
            <a:t>PPP</a:t>
          </a:r>
        </a:p>
      </dgm:t>
    </dgm:pt>
    <dgm:pt modelId="{89C91434-4670-41CB-9C2B-46599AAEF1C5}" type="parTrans" cxnId="{D0A8390B-A791-4790-96CC-F1E0BDBF72EB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F44E23-CE97-48A6-9234-3DCB395F0365}" type="sibTrans" cxnId="{D0A8390B-A791-4790-96CC-F1E0BDBF72EB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3FFC2F-0018-4A01-97CB-C3A9A65D6645}">
      <dgm:prSet phldrT="[Text]"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Million</a:t>
          </a:r>
        </a:p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Dot </a:t>
          </a:r>
          <a:r>
            <a:rPr lang="en-US" sz="17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Challange</a:t>
          </a:r>
          <a:endParaRPr lang="en-US" sz="1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382BF6-B836-42C7-9DA0-B61A46C6DABC}" type="parTrans" cxnId="{C7BD940B-B973-44DE-9B98-6C4EA4E0A1FD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DCFAA1-9E70-4ADD-A2ED-A80903A04218}" type="sibTrans" cxnId="{C7BD940B-B973-44DE-9B98-6C4EA4E0A1FD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43B1D0-6B11-4C27-9680-39455DBB9737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Smart </a:t>
          </a:r>
          <a:r>
            <a:rPr 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network</a:t>
          </a:r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1C705EC9-B906-40E3-8467-6B45EFFCA5C1}" type="parTrans" cxnId="{5CA8FDA2-EB3D-4B6A-8A0E-8179A3DBF40E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767D47-C7DC-4DA9-9624-6097D481055E}" type="sibTrans" cxnId="{5CA8FDA2-EB3D-4B6A-8A0E-8179A3DBF40E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39C14A-6644-44CA-8227-FA52E0010F3B}">
      <dgm:prSet custT="1"/>
      <dgm:spPr/>
      <dgm:t>
        <a:bodyPr/>
        <a:lstStyle/>
        <a:p>
          <a:r>
            <a:rPr lang="en-US" sz="1700">
              <a:latin typeface="Times New Roman" panose="02020603050405020304" pitchFamily="18" charset="0"/>
              <a:cs typeface="Times New Roman" panose="02020603050405020304" pitchFamily="18" charset="0"/>
            </a:rPr>
            <a:t>Smart energy , grid, meter</a:t>
          </a:r>
        </a:p>
      </dgm:t>
    </dgm:pt>
    <dgm:pt modelId="{42DD29BC-7EF4-44EE-BE8B-395D48F4AEB2}" type="parTrans" cxnId="{4CEBCE1B-8568-432B-AE06-5CAAB787888F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FB6316-62A7-4319-8A6D-832D888B9811}" type="sibTrans" cxnId="{4CEBCE1B-8568-432B-AE06-5CAAB787888F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F494DF-FCE9-4015-ABEF-702F18513650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Infrastructure</a:t>
          </a:r>
        </a:p>
      </dgm:t>
    </dgm:pt>
    <dgm:pt modelId="{A9E7A0BD-A14A-4A72-98F0-FF4CBCDFD3A9}" type="parTrans" cxnId="{F5E7F1EA-6D0C-47E3-BBCF-E2F3B4A91A91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47C70F-0D74-4F8D-8ABC-4A7E7460996C}" type="sibTrans" cxnId="{F5E7F1EA-6D0C-47E3-BBCF-E2F3B4A91A91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8589B-7593-4076-B798-1DD8E249A529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Big data &amp; AI</a:t>
          </a:r>
        </a:p>
      </dgm:t>
    </dgm:pt>
    <dgm:pt modelId="{4AB4173C-1914-44B4-99F6-0C86CEB7E119}" type="parTrans" cxnId="{9FFACDBE-A5F3-41D9-BB2B-61387FB365C4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8E028C-9BF6-4928-AA2E-D06A4AA066C0}" type="sibTrans" cxnId="{9FFACDBE-A5F3-41D9-BB2B-61387FB365C4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574DBF-D366-423C-9F12-509E36714297}">
      <dgm:prSet custT="1"/>
      <dgm:spPr/>
      <dgm:t>
        <a:bodyPr/>
        <a:lstStyle/>
        <a:p>
          <a:r>
            <a:rPr 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endParaRPr lang="en-US" sz="1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660E3D-8DD8-4FE1-9B0D-EB325E524DBC}" type="parTrans" cxnId="{1BA9978C-5BDB-4527-98AD-A302C4CCD164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05F275-E5E1-49E4-921E-CD4361312AFF}" type="sibTrans" cxnId="{1BA9978C-5BDB-4527-98AD-A302C4CCD164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0B690D-B777-4A9B-A011-F5CDB7B4266A}">
      <dgm:prSet custT="1"/>
      <dgm:spPr/>
      <dgm:t>
        <a:bodyPr/>
        <a:lstStyle/>
        <a:p>
          <a:r>
            <a:rPr lang="en-US" sz="1700">
              <a:latin typeface="Times New Roman" panose="02020603050405020304" pitchFamily="18" charset="0"/>
              <a:cs typeface="Times New Roman" panose="02020603050405020304" pitchFamily="18" charset="0"/>
            </a:rPr>
            <a:t>Start-ups</a:t>
          </a:r>
        </a:p>
      </dgm:t>
    </dgm:pt>
    <dgm:pt modelId="{2F66838A-A422-4219-8447-B2F8DC4023CB}" type="parTrans" cxnId="{DAF61BB4-34F4-4C8A-BB9D-4BE0C1D022AA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2FB893-00C9-4971-9F01-D1F24D96A5BE}" type="sibTrans" cxnId="{DAF61BB4-34F4-4C8A-BB9D-4BE0C1D022AA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7B2678-A862-4991-84BF-5B9FB3720707}">
      <dgm:prSet custT="1"/>
      <dgm:spPr/>
      <dgm:t>
        <a:bodyPr/>
        <a:lstStyle/>
        <a:p>
          <a:r>
            <a:rPr lang="en-US" sz="17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Eelctric</a:t>
          </a:r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Vehicle</a:t>
          </a:r>
          <a:endParaRPr lang="en-US" sz="1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7B7964-CB70-4CCA-9C80-9E65EB2269F1}" type="parTrans" cxnId="{71836C80-AF1E-4E29-9EAC-53E9F27ABBC9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A78EF0-1E7B-44C1-B1D3-1CEBD42A88E1}" type="sibTrans" cxnId="{71836C80-AF1E-4E29-9EAC-53E9F27ABBC9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678792-954E-4435-BBEE-02D2A4A132E6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Self Driven cars</a:t>
          </a:r>
        </a:p>
      </dgm:t>
    </dgm:pt>
    <dgm:pt modelId="{32FE903C-1123-4DF2-911E-09C377AF72B1}" type="parTrans" cxnId="{B271EE91-8D1D-4BD6-AC86-E37E3F1AFEA2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23A63E-DFFE-4B96-B2F5-3D547638B0FD}" type="sibTrans" cxnId="{B271EE91-8D1D-4BD6-AC86-E37E3F1AFEA2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97229E-DAAB-4A7B-A49D-D4E9B7D022B9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Events ,summits</a:t>
          </a:r>
        </a:p>
      </dgm:t>
    </dgm:pt>
    <dgm:pt modelId="{A72BCD8F-E3E7-4A86-80FF-CDF141E9C44A}" type="parTrans" cxnId="{BF597ABD-BE33-4D23-A96D-4204FD1C94DF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B6F9BB-C30C-456F-837F-BE952D5A808C}" type="sibTrans" cxnId="{BF597ABD-BE33-4D23-A96D-4204FD1C94DF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AEA88D-8BBA-4FF9-98AE-7F60CE1B1B46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Cloud computing</a:t>
          </a:r>
        </a:p>
      </dgm:t>
    </dgm:pt>
    <dgm:pt modelId="{8B63FAAD-2AB3-456C-96E5-CA107F2E15AD}" type="parTrans" cxnId="{28DA2271-0E0B-4D0F-A47C-5D1359035DF9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E63B90-A2D9-4779-A166-3FE5C5DCA9AA}" type="sibTrans" cxnId="{28DA2271-0E0B-4D0F-A47C-5D1359035DF9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51130B-5E72-46E4-97F7-65D29B3DFFDE}">
      <dgm:prSet custT="1"/>
      <dgm:spPr/>
      <dgm:t>
        <a:bodyPr/>
        <a:lstStyle/>
        <a:p>
          <a:r>
            <a:rPr lang="en-US" sz="17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Mendix</a:t>
          </a:r>
          <a:endParaRPr lang="en-US" sz="1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8BF66B-407B-4453-B7E9-BC78C700990B}" type="parTrans" cxnId="{6FC265C4-5ABE-451F-836F-A0ED6C04E164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21BD5-570A-44E5-ACBC-41BF64D17C84}" type="sibTrans" cxnId="{6FC265C4-5ABE-451F-836F-A0ED6C04E164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04119C-BF0D-44E1-AC77-21A73EEDAA33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Connected Cars &amp; humans</a:t>
          </a:r>
        </a:p>
      </dgm:t>
    </dgm:pt>
    <dgm:pt modelId="{8900B380-2793-45B4-ABBB-49FA9F508B0D}" type="parTrans" cxnId="{64AD7050-F80C-4AD3-8151-5A4458B6BE58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B69B77-8B70-4723-A549-EDBA33B09E31}" type="sibTrans" cxnId="{64AD7050-F80C-4AD3-8151-5A4458B6BE58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39A89B-1308-4F13-99AC-78F506B86100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Smart water </a:t>
          </a:r>
          <a:r>
            <a:rPr lang="en-US" sz="17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soln</a:t>
          </a:r>
          <a:endParaRPr lang="en-US" sz="1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8EF918-5C5E-4738-A570-9AC303508583}" type="parTrans" cxnId="{AC30DE99-A247-4DF0-911A-3502333BFDB3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5C5B66-54EC-49E8-911D-9069A955F917}" type="sibTrans" cxnId="{AC30DE99-A247-4DF0-911A-3502333BFDB3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652FAA-793B-4CCF-82B8-6E648BE51107}">
      <dgm:prSet custT="1"/>
      <dgm:spPr/>
      <dgm:t>
        <a:bodyPr/>
        <a:lstStyle/>
        <a:p>
          <a:r>
            <a:rPr lang="en-US" sz="17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Brexit</a:t>
          </a:r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AABAA375-9C76-48A3-8A66-C80251918600}" type="parTrans" cxnId="{87C62D71-8A27-4F20-81D6-E0B1953E3F2B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CC9ECB-5BE3-4A29-8D8F-53A408318E2B}" type="sibTrans" cxnId="{87C62D71-8A27-4F20-81D6-E0B1953E3F2B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1C7F34-54F9-4B47-8844-9F73E28D434A}">
      <dgm:prSet custT="1"/>
      <dgm:spPr/>
      <dgm:t>
        <a:bodyPr/>
        <a:lstStyle/>
        <a:p>
          <a:r>
            <a:rPr lang="en-US" sz="1700" dirty="0">
              <a:latin typeface="Times New Roman" panose="02020603050405020304" pitchFamily="18" charset="0"/>
              <a:cs typeface="Times New Roman" panose="02020603050405020304" pitchFamily="18" charset="0"/>
            </a:rPr>
            <a:t>Investments </a:t>
          </a:r>
          <a:r>
            <a:rPr lang="en-US" sz="17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Acquisitions  </a:t>
          </a:r>
          <a:endParaRPr lang="en-US" sz="1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DAEFF5-5323-4BFD-B392-D1F83EC1B84E}" type="sibTrans" cxnId="{9CE300B7-3811-49A6-AA20-C70CB9D7C733}">
      <dgm:prSet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BFDFCB-825E-4838-9366-E5E2B332C2A8}" type="parTrans" cxnId="{9CE300B7-3811-49A6-AA20-C70CB9D7C733}">
      <dgm:prSet custT="1"/>
      <dgm:spPr/>
      <dgm:t>
        <a:bodyPr/>
        <a:lstStyle/>
        <a:p>
          <a:endParaRPr lang="en-US" sz="17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EE553C-F045-44D1-837C-A6941C31C42F}" type="pres">
      <dgm:prSet presAssocID="{2CBCAB69-1584-4A6D-88AF-DE52E6C6F57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5481E-31DE-442A-906F-AA773EA1E819}" type="pres">
      <dgm:prSet presAssocID="{8C441810-6213-44D5-AA26-1B49F024E2E7}" presName="centerShape" presStyleLbl="node0" presStyleIdx="0" presStyleCnt="1" custScaleX="132559"/>
      <dgm:spPr/>
      <dgm:t>
        <a:bodyPr/>
        <a:lstStyle/>
        <a:p>
          <a:endParaRPr lang="en-US"/>
        </a:p>
      </dgm:t>
    </dgm:pt>
    <dgm:pt modelId="{E6D12224-32B7-49DC-9786-0E908907B740}" type="pres">
      <dgm:prSet presAssocID="{930A4848-6288-48E9-84C0-BAB3507790E4}" presName="Name9" presStyleLbl="parChTrans1D2" presStyleIdx="0" presStyleCnt="19"/>
      <dgm:spPr/>
      <dgm:t>
        <a:bodyPr/>
        <a:lstStyle/>
        <a:p>
          <a:endParaRPr lang="en-US"/>
        </a:p>
      </dgm:t>
    </dgm:pt>
    <dgm:pt modelId="{35CC8DB8-6511-4A47-8C39-50A8376EBF3F}" type="pres">
      <dgm:prSet presAssocID="{930A4848-6288-48E9-84C0-BAB3507790E4}" presName="connTx" presStyleLbl="parChTrans1D2" presStyleIdx="0" presStyleCnt="19"/>
      <dgm:spPr/>
      <dgm:t>
        <a:bodyPr/>
        <a:lstStyle/>
        <a:p>
          <a:endParaRPr lang="en-US"/>
        </a:p>
      </dgm:t>
    </dgm:pt>
    <dgm:pt modelId="{E45E6108-97FA-4C9F-A5A9-FE64FC53A629}" type="pres">
      <dgm:prSet presAssocID="{A5D8DD57-130D-4624-8311-356F77136D39}" presName="node" presStyleLbl="node1" presStyleIdx="0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7FD89-AEF2-47AC-AA31-7560209B5801}" type="pres">
      <dgm:prSet presAssocID="{736E420A-EFD7-4C8C-9ECE-0C141BA28D8B}" presName="Name9" presStyleLbl="parChTrans1D2" presStyleIdx="1" presStyleCnt="19"/>
      <dgm:spPr/>
      <dgm:t>
        <a:bodyPr/>
        <a:lstStyle/>
        <a:p>
          <a:endParaRPr lang="en-US"/>
        </a:p>
      </dgm:t>
    </dgm:pt>
    <dgm:pt modelId="{871B5171-1385-4953-A0D4-FBC7D46E2891}" type="pres">
      <dgm:prSet presAssocID="{736E420A-EFD7-4C8C-9ECE-0C141BA28D8B}" presName="connTx" presStyleLbl="parChTrans1D2" presStyleIdx="1" presStyleCnt="19"/>
      <dgm:spPr/>
      <dgm:t>
        <a:bodyPr/>
        <a:lstStyle/>
        <a:p>
          <a:endParaRPr lang="en-US"/>
        </a:p>
      </dgm:t>
    </dgm:pt>
    <dgm:pt modelId="{6BDF0422-06E3-4F0A-A02C-61E0B6863995}" type="pres">
      <dgm:prSet presAssocID="{2429CF26-EAAA-4ED8-802D-DEE8A3679A40}" presName="node" presStyleLbl="node1" presStyleIdx="1" presStyleCnt="19" custScaleX="1359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75671-B0E9-4F2C-ADBF-6D5D513ADFF4}" type="pres">
      <dgm:prSet presAssocID="{42DD29BC-7EF4-44EE-BE8B-395D48F4AEB2}" presName="Name9" presStyleLbl="parChTrans1D2" presStyleIdx="2" presStyleCnt="19"/>
      <dgm:spPr/>
      <dgm:t>
        <a:bodyPr/>
        <a:lstStyle/>
        <a:p>
          <a:endParaRPr lang="en-US"/>
        </a:p>
      </dgm:t>
    </dgm:pt>
    <dgm:pt modelId="{61D0BA7A-E336-43A2-8524-557495A3BD4B}" type="pres">
      <dgm:prSet presAssocID="{42DD29BC-7EF4-44EE-BE8B-395D48F4AEB2}" presName="connTx" presStyleLbl="parChTrans1D2" presStyleIdx="2" presStyleCnt="19"/>
      <dgm:spPr/>
      <dgm:t>
        <a:bodyPr/>
        <a:lstStyle/>
        <a:p>
          <a:endParaRPr lang="en-US"/>
        </a:p>
      </dgm:t>
    </dgm:pt>
    <dgm:pt modelId="{52C81B33-F6E0-4C09-AC2B-0DE2E80CAC9C}" type="pres">
      <dgm:prSet presAssocID="{4739C14A-6644-44CA-8227-FA52E0010F3B}" presName="node" presStyleLbl="node1" presStyleIdx="2" presStyleCnt="19" custScaleX="180575" custScaleY="1286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2A48A-E5E6-447C-8B20-975A446D7DE0}" type="pres">
      <dgm:prSet presAssocID="{4AB4173C-1914-44B4-99F6-0C86CEB7E119}" presName="Name9" presStyleLbl="parChTrans1D2" presStyleIdx="3" presStyleCnt="19"/>
      <dgm:spPr/>
      <dgm:t>
        <a:bodyPr/>
        <a:lstStyle/>
        <a:p>
          <a:endParaRPr lang="en-US"/>
        </a:p>
      </dgm:t>
    </dgm:pt>
    <dgm:pt modelId="{9E8C6112-6E2F-42BC-8F42-A1A24E186751}" type="pres">
      <dgm:prSet presAssocID="{4AB4173C-1914-44B4-99F6-0C86CEB7E119}" presName="connTx" presStyleLbl="parChTrans1D2" presStyleIdx="3" presStyleCnt="19"/>
      <dgm:spPr/>
      <dgm:t>
        <a:bodyPr/>
        <a:lstStyle/>
        <a:p>
          <a:endParaRPr lang="en-US"/>
        </a:p>
      </dgm:t>
    </dgm:pt>
    <dgm:pt modelId="{C1323CF0-E202-4A8B-9AD7-EFBFBA85A945}" type="pres">
      <dgm:prSet presAssocID="{B548589B-7593-4076-B798-1DD8E249A529}" presName="node" presStyleLbl="node1" presStyleIdx="3" presStyleCnt="19" custScaleX="1603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D5271-5087-4609-A7B8-13EF4649E46E}" type="pres">
      <dgm:prSet presAssocID="{42660E3D-8DD8-4FE1-9B0D-EB325E524DBC}" presName="Name9" presStyleLbl="parChTrans1D2" presStyleIdx="4" presStyleCnt="19"/>
      <dgm:spPr/>
      <dgm:t>
        <a:bodyPr/>
        <a:lstStyle/>
        <a:p>
          <a:endParaRPr lang="en-US"/>
        </a:p>
      </dgm:t>
    </dgm:pt>
    <dgm:pt modelId="{16A39E89-2DA2-48CF-992B-2B6D5F346ADC}" type="pres">
      <dgm:prSet presAssocID="{42660E3D-8DD8-4FE1-9B0D-EB325E524DBC}" presName="connTx" presStyleLbl="parChTrans1D2" presStyleIdx="4" presStyleCnt="19"/>
      <dgm:spPr/>
      <dgm:t>
        <a:bodyPr/>
        <a:lstStyle/>
        <a:p>
          <a:endParaRPr lang="en-US"/>
        </a:p>
      </dgm:t>
    </dgm:pt>
    <dgm:pt modelId="{8FB65A76-BE95-4015-BBD4-3D98111E975F}" type="pres">
      <dgm:prSet presAssocID="{78574DBF-D366-423C-9F12-509E36714297}" presName="node" presStyleLbl="node1" presStyleIdx="4" presStyleCnt="19" custScaleX="2104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BA687-C394-4F46-A3B9-A9D0539693C4}" type="pres">
      <dgm:prSet presAssocID="{71BFDFCB-825E-4838-9366-E5E2B332C2A8}" presName="Name9" presStyleLbl="parChTrans1D2" presStyleIdx="5" presStyleCnt="19"/>
      <dgm:spPr/>
      <dgm:t>
        <a:bodyPr/>
        <a:lstStyle/>
        <a:p>
          <a:endParaRPr lang="en-US"/>
        </a:p>
      </dgm:t>
    </dgm:pt>
    <dgm:pt modelId="{4A74A864-957A-4AFC-8E5C-11B280D15C6B}" type="pres">
      <dgm:prSet presAssocID="{71BFDFCB-825E-4838-9366-E5E2B332C2A8}" presName="connTx" presStyleLbl="parChTrans1D2" presStyleIdx="5" presStyleCnt="19"/>
      <dgm:spPr/>
      <dgm:t>
        <a:bodyPr/>
        <a:lstStyle/>
        <a:p>
          <a:endParaRPr lang="en-US"/>
        </a:p>
      </dgm:t>
    </dgm:pt>
    <dgm:pt modelId="{AB33E0E9-6DC6-405F-A03A-D3A291897818}" type="pres">
      <dgm:prSet presAssocID="{D11C7F34-54F9-4B47-8844-9F73E28D434A}" presName="node" presStyleLbl="node1" presStyleIdx="5" presStyleCnt="19" custScaleX="229345" custScaleY="132341" custRadScaleRad="94371" custRadScaleInc="1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4F4487-4AD6-4479-89DF-31BA7E2CECAF}" type="pres">
      <dgm:prSet presAssocID="{A9E7A0BD-A14A-4A72-98F0-FF4CBCDFD3A9}" presName="Name9" presStyleLbl="parChTrans1D2" presStyleIdx="6" presStyleCnt="19"/>
      <dgm:spPr/>
      <dgm:t>
        <a:bodyPr/>
        <a:lstStyle/>
        <a:p>
          <a:endParaRPr lang="en-US"/>
        </a:p>
      </dgm:t>
    </dgm:pt>
    <dgm:pt modelId="{0501C63F-90B7-40DB-A27B-C4A18FA46158}" type="pres">
      <dgm:prSet presAssocID="{A9E7A0BD-A14A-4A72-98F0-FF4CBCDFD3A9}" presName="connTx" presStyleLbl="parChTrans1D2" presStyleIdx="6" presStyleCnt="19"/>
      <dgm:spPr/>
      <dgm:t>
        <a:bodyPr/>
        <a:lstStyle/>
        <a:p>
          <a:endParaRPr lang="en-US"/>
        </a:p>
      </dgm:t>
    </dgm:pt>
    <dgm:pt modelId="{037D1BC0-5559-4E0A-835B-58B3739EBD55}" type="pres">
      <dgm:prSet presAssocID="{D7F494DF-FCE9-4015-ABEF-702F18513650}" presName="node" presStyleLbl="node1" presStyleIdx="6" presStyleCnt="19" custScaleX="2346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99502-62DE-48A8-B397-777C5B2FC694}" type="pres">
      <dgm:prSet presAssocID="{89C91434-4670-41CB-9C2B-46599AAEF1C5}" presName="Name9" presStyleLbl="parChTrans1D2" presStyleIdx="7" presStyleCnt="19"/>
      <dgm:spPr/>
      <dgm:t>
        <a:bodyPr/>
        <a:lstStyle/>
        <a:p>
          <a:endParaRPr lang="en-US"/>
        </a:p>
      </dgm:t>
    </dgm:pt>
    <dgm:pt modelId="{BE9BD6FE-CD7B-4846-A8B9-BE8AA9A8B2D8}" type="pres">
      <dgm:prSet presAssocID="{89C91434-4670-41CB-9C2B-46599AAEF1C5}" presName="connTx" presStyleLbl="parChTrans1D2" presStyleIdx="7" presStyleCnt="19"/>
      <dgm:spPr/>
      <dgm:t>
        <a:bodyPr/>
        <a:lstStyle/>
        <a:p>
          <a:endParaRPr lang="en-US"/>
        </a:p>
      </dgm:t>
    </dgm:pt>
    <dgm:pt modelId="{622152EA-0442-4341-8CB2-08544A802FD8}" type="pres">
      <dgm:prSet presAssocID="{08F418AD-ADED-4EBF-9AD0-1FF3741C9A1E}" presName="node" presStyleLbl="node1" presStyleIdx="7" presStyleCnt="19" custRadScaleRad="102030" custRadScaleInc="-16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5EAE8-E440-4365-AFA4-1FC9A95AB495}" type="pres">
      <dgm:prSet presAssocID="{FD382BF6-B836-42C7-9DA0-B61A46C6DABC}" presName="Name9" presStyleLbl="parChTrans1D2" presStyleIdx="8" presStyleCnt="19"/>
      <dgm:spPr/>
      <dgm:t>
        <a:bodyPr/>
        <a:lstStyle/>
        <a:p>
          <a:endParaRPr lang="en-US"/>
        </a:p>
      </dgm:t>
    </dgm:pt>
    <dgm:pt modelId="{C7E1B7C1-5BE1-4BB1-BBE7-5B677A76C6DD}" type="pres">
      <dgm:prSet presAssocID="{FD382BF6-B836-42C7-9DA0-B61A46C6DABC}" presName="connTx" presStyleLbl="parChTrans1D2" presStyleIdx="8" presStyleCnt="19"/>
      <dgm:spPr/>
      <dgm:t>
        <a:bodyPr/>
        <a:lstStyle/>
        <a:p>
          <a:endParaRPr lang="en-US"/>
        </a:p>
      </dgm:t>
    </dgm:pt>
    <dgm:pt modelId="{3710626E-42D5-484C-A9CA-ADF4BB9DE774}" type="pres">
      <dgm:prSet presAssocID="{9C3FFC2F-0018-4A01-97CB-C3A9A65D6645}" presName="node" presStyleLbl="node1" presStyleIdx="8" presStyleCnt="19" custScaleX="182894" custScaleY="1276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E29C4-10FB-4CC5-894B-5AAFAC6A979C}" type="pres">
      <dgm:prSet presAssocID="{1C705EC9-B906-40E3-8467-6B45EFFCA5C1}" presName="Name9" presStyleLbl="parChTrans1D2" presStyleIdx="9" presStyleCnt="19"/>
      <dgm:spPr/>
      <dgm:t>
        <a:bodyPr/>
        <a:lstStyle/>
        <a:p>
          <a:endParaRPr lang="en-US"/>
        </a:p>
      </dgm:t>
    </dgm:pt>
    <dgm:pt modelId="{2B131D4D-92AE-40FE-A0F3-732DDAFFFC88}" type="pres">
      <dgm:prSet presAssocID="{1C705EC9-B906-40E3-8467-6B45EFFCA5C1}" presName="connTx" presStyleLbl="parChTrans1D2" presStyleIdx="9" presStyleCnt="19"/>
      <dgm:spPr/>
      <dgm:t>
        <a:bodyPr/>
        <a:lstStyle/>
        <a:p>
          <a:endParaRPr lang="en-US"/>
        </a:p>
      </dgm:t>
    </dgm:pt>
    <dgm:pt modelId="{D6888CC3-C111-4E78-A96F-27B3414BDE51}" type="pres">
      <dgm:prSet presAssocID="{5E43B1D0-6B11-4C27-9680-39455DBB9737}" presName="node" presStyleLbl="node1" presStyleIdx="9" presStyleCnt="19" custScaleX="148867" custScaleY="127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8DDED-361C-4793-9B36-BEBB4759225C}" type="pres">
      <dgm:prSet presAssocID="{2F66838A-A422-4219-8447-B2F8DC4023CB}" presName="Name9" presStyleLbl="parChTrans1D2" presStyleIdx="10" presStyleCnt="19"/>
      <dgm:spPr/>
      <dgm:t>
        <a:bodyPr/>
        <a:lstStyle/>
        <a:p>
          <a:endParaRPr lang="en-US"/>
        </a:p>
      </dgm:t>
    </dgm:pt>
    <dgm:pt modelId="{0665BFA0-B8B4-4961-9F52-5B43BB0FEAF3}" type="pres">
      <dgm:prSet presAssocID="{2F66838A-A422-4219-8447-B2F8DC4023CB}" presName="connTx" presStyleLbl="parChTrans1D2" presStyleIdx="10" presStyleCnt="19"/>
      <dgm:spPr/>
      <dgm:t>
        <a:bodyPr/>
        <a:lstStyle/>
        <a:p>
          <a:endParaRPr lang="en-US"/>
        </a:p>
      </dgm:t>
    </dgm:pt>
    <dgm:pt modelId="{AED7C4D5-DF4A-4A81-8755-6DD67C257D33}" type="pres">
      <dgm:prSet presAssocID="{650B690D-B777-4A9B-A011-F5CDB7B4266A}" presName="node" presStyleLbl="node1" presStyleIdx="10" presStyleCnt="19" custScaleX="1200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D5D64F-8334-485D-8DF0-AF90A8D4B673}" type="pres">
      <dgm:prSet presAssocID="{D77B7964-CB70-4CCA-9C80-9E65EB2269F1}" presName="Name9" presStyleLbl="parChTrans1D2" presStyleIdx="11" presStyleCnt="19"/>
      <dgm:spPr/>
      <dgm:t>
        <a:bodyPr/>
        <a:lstStyle/>
        <a:p>
          <a:endParaRPr lang="en-US"/>
        </a:p>
      </dgm:t>
    </dgm:pt>
    <dgm:pt modelId="{6BA64B44-87E1-45FC-BD52-9F23C4E33BEB}" type="pres">
      <dgm:prSet presAssocID="{D77B7964-CB70-4CCA-9C80-9E65EB2269F1}" presName="connTx" presStyleLbl="parChTrans1D2" presStyleIdx="11" presStyleCnt="19"/>
      <dgm:spPr/>
      <dgm:t>
        <a:bodyPr/>
        <a:lstStyle/>
        <a:p>
          <a:endParaRPr lang="en-US"/>
        </a:p>
      </dgm:t>
    </dgm:pt>
    <dgm:pt modelId="{A380F99E-D861-43F9-BC9C-3568AF2AE2E9}" type="pres">
      <dgm:prSet presAssocID="{257B2678-A862-4991-84BF-5B9FB3720707}" presName="node" presStyleLbl="node1" presStyleIdx="11" presStyleCnt="19" custScaleX="1336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4F031C-255C-4446-BCF9-FB48B5463613}" type="pres">
      <dgm:prSet presAssocID="{32FE903C-1123-4DF2-911E-09C377AF72B1}" presName="Name9" presStyleLbl="parChTrans1D2" presStyleIdx="12" presStyleCnt="19"/>
      <dgm:spPr/>
      <dgm:t>
        <a:bodyPr/>
        <a:lstStyle/>
        <a:p>
          <a:endParaRPr lang="en-US"/>
        </a:p>
      </dgm:t>
    </dgm:pt>
    <dgm:pt modelId="{E4222A69-3026-4576-9434-A761348832E9}" type="pres">
      <dgm:prSet presAssocID="{32FE903C-1123-4DF2-911E-09C377AF72B1}" presName="connTx" presStyleLbl="parChTrans1D2" presStyleIdx="12" presStyleCnt="19"/>
      <dgm:spPr/>
      <dgm:t>
        <a:bodyPr/>
        <a:lstStyle/>
        <a:p>
          <a:endParaRPr lang="en-US"/>
        </a:p>
      </dgm:t>
    </dgm:pt>
    <dgm:pt modelId="{63EEAA45-5950-4806-AEA3-DD89D0135F7D}" type="pres">
      <dgm:prSet presAssocID="{CE678792-954E-4435-BBEE-02D2A4A132E6}" presName="node" presStyleLbl="node1" presStyleIdx="12" presStyleCnt="19" custScaleX="137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B50650-3F5B-4764-AD7E-D36D6F52D82C}" type="pres">
      <dgm:prSet presAssocID="{A72BCD8F-E3E7-4A86-80FF-CDF141E9C44A}" presName="Name9" presStyleLbl="parChTrans1D2" presStyleIdx="13" presStyleCnt="19"/>
      <dgm:spPr/>
      <dgm:t>
        <a:bodyPr/>
        <a:lstStyle/>
        <a:p>
          <a:endParaRPr lang="en-US"/>
        </a:p>
      </dgm:t>
    </dgm:pt>
    <dgm:pt modelId="{DABD9C5C-BD5E-483F-9F4C-BADFBB0C0F58}" type="pres">
      <dgm:prSet presAssocID="{A72BCD8F-E3E7-4A86-80FF-CDF141E9C44A}" presName="connTx" presStyleLbl="parChTrans1D2" presStyleIdx="13" presStyleCnt="19"/>
      <dgm:spPr/>
      <dgm:t>
        <a:bodyPr/>
        <a:lstStyle/>
        <a:p>
          <a:endParaRPr lang="en-US"/>
        </a:p>
      </dgm:t>
    </dgm:pt>
    <dgm:pt modelId="{84363A77-22BF-4989-9BBC-7C4CA3751949}" type="pres">
      <dgm:prSet presAssocID="{CE97229E-DAAB-4A7B-A49D-D4E9B7D022B9}" presName="node" presStyleLbl="node1" presStyleIdx="13" presStyleCnt="19" custScaleX="1925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D6E94-028F-4C58-B1A2-8AC0F6568574}" type="pres">
      <dgm:prSet presAssocID="{8B63FAAD-2AB3-456C-96E5-CA107F2E15AD}" presName="Name9" presStyleLbl="parChTrans1D2" presStyleIdx="14" presStyleCnt="19"/>
      <dgm:spPr/>
      <dgm:t>
        <a:bodyPr/>
        <a:lstStyle/>
        <a:p>
          <a:endParaRPr lang="en-US"/>
        </a:p>
      </dgm:t>
    </dgm:pt>
    <dgm:pt modelId="{F459FCC5-932B-4B20-86C5-E6F991F1C4E6}" type="pres">
      <dgm:prSet presAssocID="{8B63FAAD-2AB3-456C-96E5-CA107F2E15AD}" presName="connTx" presStyleLbl="parChTrans1D2" presStyleIdx="14" presStyleCnt="19"/>
      <dgm:spPr/>
      <dgm:t>
        <a:bodyPr/>
        <a:lstStyle/>
        <a:p>
          <a:endParaRPr lang="en-US"/>
        </a:p>
      </dgm:t>
    </dgm:pt>
    <dgm:pt modelId="{0E68BF53-B37A-456C-A2AA-B9A3A5B9F781}" type="pres">
      <dgm:prSet presAssocID="{42AEA88D-8BBA-4FF9-98AE-7F60CE1B1B46}" presName="node" presStyleLbl="node1" presStyleIdx="14" presStyleCnt="19" custScaleX="1790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4AF1D-A95A-4D0F-B127-1B22EC1B248F}" type="pres">
      <dgm:prSet presAssocID="{6B8BF66B-407B-4453-B7E9-BC78C700990B}" presName="Name9" presStyleLbl="parChTrans1D2" presStyleIdx="15" presStyleCnt="19"/>
      <dgm:spPr/>
      <dgm:t>
        <a:bodyPr/>
        <a:lstStyle/>
        <a:p>
          <a:endParaRPr lang="en-US"/>
        </a:p>
      </dgm:t>
    </dgm:pt>
    <dgm:pt modelId="{002EC0AF-0EAA-4C2F-8844-4981E798F838}" type="pres">
      <dgm:prSet presAssocID="{6B8BF66B-407B-4453-B7E9-BC78C700990B}" presName="connTx" presStyleLbl="parChTrans1D2" presStyleIdx="15" presStyleCnt="19"/>
      <dgm:spPr/>
      <dgm:t>
        <a:bodyPr/>
        <a:lstStyle/>
        <a:p>
          <a:endParaRPr lang="en-US"/>
        </a:p>
      </dgm:t>
    </dgm:pt>
    <dgm:pt modelId="{2756297F-AD13-4A2A-A471-E8F7D7AEEC41}" type="pres">
      <dgm:prSet presAssocID="{FE51130B-5E72-46E4-97F7-65D29B3DFFDE}" presName="node" presStyleLbl="node1" presStyleIdx="15" presStyleCnt="19" custScaleX="1812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D7DE2-BFA0-4E70-B8CA-3D0123714750}" type="pres">
      <dgm:prSet presAssocID="{8900B380-2793-45B4-ABBB-49FA9F508B0D}" presName="Name9" presStyleLbl="parChTrans1D2" presStyleIdx="16" presStyleCnt="19"/>
      <dgm:spPr/>
      <dgm:t>
        <a:bodyPr/>
        <a:lstStyle/>
        <a:p>
          <a:endParaRPr lang="en-US"/>
        </a:p>
      </dgm:t>
    </dgm:pt>
    <dgm:pt modelId="{E50A7698-2C60-4F59-8CB9-EEC6DEE4F673}" type="pres">
      <dgm:prSet presAssocID="{8900B380-2793-45B4-ABBB-49FA9F508B0D}" presName="connTx" presStyleLbl="parChTrans1D2" presStyleIdx="16" presStyleCnt="19"/>
      <dgm:spPr/>
      <dgm:t>
        <a:bodyPr/>
        <a:lstStyle/>
        <a:p>
          <a:endParaRPr lang="en-US"/>
        </a:p>
      </dgm:t>
    </dgm:pt>
    <dgm:pt modelId="{BBC3B76A-2751-4571-8A62-C6AAE02904B2}" type="pres">
      <dgm:prSet presAssocID="{E704119C-BF0D-44E1-AC77-21A73EEDAA33}" presName="node" presStyleLbl="node1" presStyleIdx="16" presStyleCnt="19" custScaleX="1885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14BC7C-2EED-431C-9992-2B1336A88F85}" type="pres">
      <dgm:prSet presAssocID="{088EF918-5C5E-4738-A570-9AC303508583}" presName="Name9" presStyleLbl="parChTrans1D2" presStyleIdx="17" presStyleCnt="19"/>
      <dgm:spPr/>
      <dgm:t>
        <a:bodyPr/>
        <a:lstStyle/>
        <a:p>
          <a:endParaRPr lang="en-US"/>
        </a:p>
      </dgm:t>
    </dgm:pt>
    <dgm:pt modelId="{79439DA6-C7B1-465E-91BB-A05ECF24E485}" type="pres">
      <dgm:prSet presAssocID="{088EF918-5C5E-4738-A570-9AC303508583}" presName="connTx" presStyleLbl="parChTrans1D2" presStyleIdx="17" presStyleCnt="19"/>
      <dgm:spPr/>
      <dgm:t>
        <a:bodyPr/>
        <a:lstStyle/>
        <a:p>
          <a:endParaRPr lang="en-US"/>
        </a:p>
      </dgm:t>
    </dgm:pt>
    <dgm:pt modelId="{02F860B5-7CCF-4813-B6DB-2F9C6ECBF75E}" type="pres">
      <dgm:prSet presAssocID="{3239A89B-1308-4F13-99AC-78F506B86100}" presName="node" presStyleLbl="node1" presStyleIdx="17" presStyleCnt="19" custScaleX="1274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9BBB0-74B5-44AA-959A-39E3352EF863}" type="pres">
      <dgm:prSet presAssocID="{AABAA375-9C76-48A3-8A66-C80251918600}" presName="Name9" presStyleLbl="parChTrans1D2" presStyleIdx="18" presStyleCnt="19"/>
      <dgm:spPr/>
      <dgm:t>
        <a:bodyPr/>
        <a:lstStyle/>
        <a:p>
          <a:endParaRPr lang="en-US"/>
        </a:p>
      </dgm:t>
    </dgm:pt>
    <dgm:pt modelId="{AE54507D-22BF-4A0D-9A32-8BEC721CB39F}" type="pres">
      <dgm:prSet presAssocID="{AABAA375-9C76-48A3-8A66-C80251918600}" presName="connTx" presStyleLbl="parChTrans1D2" presStyleIdx="18" presStyleCnt="19"/>
      <dgm:spPr/>
      <dgm:t>
        <a:bodyPr/>
        <a:lstStyle/>
        <a:p>
          <a:endParaRPr lang="en-US"/>
        </a:p>
      </dgm:t>
    </dgm:pt>
    <dgm:pt modelId="{C573B408-485D-4972-B818-BAD44B79BAB7}" type="pres">
      <dgm:prSet presAssocID="{68652FAA-793B-4CCF-82B8-6E648BE51107}" presName="node" presStyleLbl="node1" presStyleIdx="18" presStyleCnt="19" custScaleX="142386" custScaleY="1357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DF5444-DAAC-4AC7-AF9D-C71320DF19B5}" type="presOf" srcId="{FD382BF6-B836-42C7-9DA0-B61A46C6DABC}" destId="{54B5EAE8-E440-4365-AFA4-1FC9A95AB495}" srcOrd="0" destOrd="0" presId="urn:microsoft.com/office/officeart/2005/8/layout/radial1"/>
    <dgm:cxn modelId="{A5788126-9E00-4951-A44E-38C8CF635EFB}" type="presOf" srcId="{6B8BF66B-407B-4453-B7E9-BC78C700990B}" destId="{75F4AF1D-A95A-4D0F-B127-1B22EC1B248F}" srcOrd="0" destOrd="0" presId="urn:microsoft.com/office/officeart/2005/8/layout/radial1"/>
    <dgm:cxn modelId="{EB1CE8E3-D52E-4449-ABA2-F1EBFCA793CD}" type="presOf" srcId="{42DD29BC-7EF4-44EE-BE8B-395D48F4AEB2}" destId="{61D0BA7A-E336-43A2-8524-557495A3BD4B}" srcOrd="1" destOrd="0" presId="urn:microsoft.com/office/officeart/2005/8/layout/radial1"/>
    <dgm:cxn modelId="{8B1EA5F5-83D6-4248-A592-C318F8DA9F89}" type="presOf" srcId="{930A4848-6288-48E9-84C0-BAB3507790E4}" destId="{35CC8DB8-6511-4A47-8C39-50A8376EBF3F}" srcOrd="1" destOrd="0" presId="urn:microsoft.com/office/officeart/2005/8/layout/radial1"/>
    <dgm:cxn modelId="{39078A77-C709-4F91-9819-9C71C8E761C3}" type="presOf" srcId="{71BFDFCB-825E-4838-9366-E5E2B332C2A8}" destId="{4A74A864-957A-4AFC-8E5C-11B280D15C6B}" srcOrd="1" destOrd="0" presId="urn:microsoft.com/office/officeart/2005/8/layout/radial1"/>
    <dgm:cxn modelId="{4BACEC41-98D3-4630-8B2A-BB96437E2348}" type="presOf" srcId="{68652FAA-793B-4CCF-82B8-6E648BE51107}" destId="{C573B408-485D-4972-B818-BAD44B79BAB7}" srcOrd="0" destOrd="0" presId="urn:microsoft.com/office/officeart/2005/8/layout/radial1"/>
    <dgm:cxn modelId="{C7EE955C-8E67-402C-B53B-036D32DEB17A}" type="presOf" srcId="{78574DBF-D366-423C-9F12-509E36714297}" destId="{8FB65A76-BE95-4015-BBD4-3D98111E975F}" srcOrd="0" destOrd="0" presId="urn:microsoft.com/office/officeart/2005/8/layout/radial1"/>
    <dgm:cxn modelId="{A10B013B-36D4-4E77-B6E5-0D4385BA99E1}" type="presOf" srcId="{32FE903C-1123-4DF2-911E-09C377AF72B1}" destId="{624F031C-255C-4446-BCF9-FB48B5463613}" srcOrd="0" destOrd="0" presId="urn:microsoft.com/office/officeart/2005/8/layout/radial1"/>
    <dgm:cxn modelId="{CAACA812-C10F-4741-87DF-AD6FB1BBF5F6}" type="presOf" srcId="{5E43B1D0-6B11-4C27-9680-39455DBB9737}" destId="{D6888CC3-C111-4E78-A96F-27B3414BDE51}" srcOrd="0" destOrd="0" presId="urn:microsoft.com/office/officeart/2005/8/layout/radial1"/>
    <dgm:cxn modelId="{DF24678B-85C7-4DC0-BC91-6C85345F867A}" type="presOf" srcId="{E704119C-BF0D-44E1-AC77-21A73EEDAA33}" destId="{BBC3B76A-2751-4571-8A62-C6AAE02904B2}" srcOrd="0" destOrd="0" presId="urn:microsoft.com/office/officeart/2005/8/layout/radial1"/>
    <dgm:cxn modelId="{9CE300B7-3811-49A6-AA20-C70CB9D7C733}" srcId="{8C441810-6213-44D5-AA26-1B49F024E2E7}" destId="{D11C7F34-54F9-4B47-8844-9F73E28D434A}" srcOrd="5" destOrd="0" parTransId="{71BFDFCB-825E-4838-9366-E5E2B332C2A8}" sibTransId="{B9DAEFF5-5323-4BFD-B392-D1F83EC1B84E}"/>
    <dgm:cxn modelId="{5CA8FDA2-EB3D-4B6A-8A0E-8179A3DBF40E}" srcId="{8C441810-6213-44D5-AA26-1B49F024E2E7}" destId="{5E43B1D0-6B11-4C27-9680-39455DBB9737}" srcOrd="9" destOrd="0" parTransId="{1C705EC9-B906-40E3-8467-6B45EFFCA5C1}" sibTransId="{CE767D47-C7DC-4DA9-9624-6097D481055E}"/>
    <dgm:cxn modelId="{811D16A5-42CF-4418-9E5C-613BBA7D21A1}" srcId="{8C441810-6213-44D5-AA26-1B49F024E2E7}" destId="{2429CF26-EAAA-4ED8-802D-DEE8A3679A40}" srcOrd="1" destOrd="0" parTransId="{736E420A-EFD7-4C8C-9ECE-0C141BA28D8B}" sibTransId="{E4245511-824F-4AF9-A4C6-258660F1EC71}"/>
    <dgm:cxn modelId="{766009EA-3976-46BB-8501-1C5B01E2BD5F}" type="presOf" srcId="{6B8BF66B-407B-4453-B7E9-BC78C700990B}" destId="{002EC0AF-0EAA-4C2F-8844-4981E798F838}" srcOrd="1" destOrd="0" presId="urn:microsoft.com/office/officeart/2005/8/layout/radial1"/>
    <dgm:cxn modelId="{D0A8390B-A791-4790-96CC-F1E0BDBF72EB}" srcId="{8C441810-6213-44D5-AA26-1B49F024E2E7}" destId="{08F418AD-ADED-4EBF-9AD0-1FF3741C9A1E}" srcOrd="7" destOrd="0" parTransId="{89C91434-4670-41CB-9C2B-46599AAEF1C5}" sibTransId="{6BF44E23-CE97-48A6-9234-3DCB395F0365}"/>
    <dgm:cxn modelId="{B112D0B1-BC1A-4228-94F4-E1EEAFE2761A}" type="presOf" srcId="{930A4848-6288-48E9-84C0-BAB3507790E4}" destId="{E6D12224-32B7-49DC-9786-0E908907B740}" srcOrd="0" destOrd="0" presId="urn:microsoft.com/office/officeart/2005/8/layout/radial1"/>
    <dgm:cxn modelId="{AC30DE99-A247-4DF0-911A-3502333BFDB3}" srcId="{8C441810-6213-44D5-AA26-1B49F024E2E7}" destId="{3239A89B-1308-4F13-99AC-78F506B86100}" srcOrd="17" destOrd="0" parTransId="{088EF918-5C5E-4738-A570-9AC303508583}" sibTransId="{205C5B66-54EC-49E8-911D-9069A955F917}"/>
    <dgm:cxn modelId="{4CEBCE1B-8568-432B-AE06-5CAAB787888F}" srcId="{8C441810-6213-44D5-AA26-1B49F024E2E7}" destId="{4739C14A-6644-44CA-8227-FA52E0010F3B}" srcOrd="2" destOrd="0" parTransId="{42DD29BC-7EF4-44EE-BE8B-395D48F4AEB2}" sibTransId="{3EFB6316-62A7-4319-8A6D-832D888B9811}"/>
    <dgm:cxn modelId="{9FFACDBE-A5F3-41D9-BB2B-61387FB365C4}" srcId="{8C441810-6213-44D5-AA26-1B49F024E2E7}" destId="{B548589B-7593-4076-B798-1DD8E249A529}" srcOrd="3" destOrd="0" parTransId="{4AB4173C-1914-44B4-99F6-0C86CEB7E119}" sibTransId="{CF8E028C-9BF6-4928-AA2E-D06A4AA066C0}"/>
    <dgm:cxn modelId="{C7BD940B-B973-44DE-9B98-6C4EA4E0A1FD}" srcId="{8C441810-6213-44D5-AA26-1B49F024E2E7}" destId="{9C3FFC2F-0018-4A01-97CB-C3A9A65D6645}" srcOrd="8" destOrd="0" parTransId="{FD382BF6-B836-42C7-9DA0-B61A46C6DABC}" sibTransId="{7DDCFAA1-9E70-4ADD-A2ED-A80903A04218}"/>
    <dgm:cxn modelId="{17DCB2EE-D1CC-4D28-A2A2-95A1A5BA3C95}" type="presOf" srcId="{2F66838A-A422-4219-8447-B2F8DC4023CB}" destId="{0665BFA0-B8B4-4961-9F52-5B43BB0FEAF3}" srcOrd="1" destOrd="0" presId="urn:microsoft.com/office/officeart/2005/8/layout/radial1"/>
    <dgm:cxn modelId="{3C1057AB-682F-4E7D-BF8A-843C0CA8F732}" type="presOf" srcId="{9C3FFC2F-0018-4A01-97CB-C3A9A65D6645}" destId="{3710626E-42D5-484C-A9CA-ADF4BB9DE774}" srcOrd="0" destOrd="0" presId="urn:microsoft.com/office/officeart/2005/8/layout/radial1"/>
    <dgm:cxn modelId="{6D58D24C-48CC-4B48-B615-2D4E5BF3074A}" type="presOf" srcId="{2CBCAB69-1584-4A6D-88AF-DE52E6C6F573}" destId="{3AEE553C-F045-44D1-837C-A6941C31C42F}" srcOrd="0" destOrd="0" presId="urn:microsoft.com/office/officeart/2005/8/layout/radial1"/>
    <dgm:cxn modelId="{B3B79F37-E9CA-4163-80C8-54AFF381F8AF}" type="presOf" srcId="{32FE903C-1123-4DF2-911E-09C377AF72B1}" destId="{E4222A69-3026-4576-9434-A761348832E9}" srcOrd="1" destOrd="0" presId="urn:microsoft.com/office/officeart/2005/8/layout/radial1"/>
    <dgm:cxn modelId="{124765AA-25AE-4955-937F-86A66BA975BF}" type="presOf" srcId="{42660E3D-8DD8-4FE1-9B0D-EB325E524DBC}" destId="{562D5271-5087-4609-A7B8-13EF4649E46E}" srcOrd="0" destOrd="0" presId="urn:microsoft.com/office/officeart/2005/8/layout/radial1"/>
    <dgm:cxn modelId="{D8BA6A74-895A-4B88-A400-21309CD3D2C2}" type="presOf" srcId="{3239A89B-1308-4F13-99AC-78F506B86100}" destId="{02F860B5-7CCF-4813-B6DB-2F9C6ECBF75E}" srcOrd="0" destOrd="0" presId="urn:microsoft.com/office/officeart/2005/8/layout/radial1"/>
    <dgm:cxn modelId="{21CA4A31-52EC-4EC6-8D30-882B32D8FD25}" type="presOf" srcId="{89C91434-4670-41CB-9C2B-46599AAEF1C5}" destId="{69599502-62DE-48A8-B397-777C5B2FC694}" srcOrd="0" destOrd="0" presId="urn:microsoft.com/office/officeart/2005/8/layout/radial1"/>
    <dgm:cxn modelId="{F7434F9B-263D-49B7-834A-6D04CA42F101}" type="presOf" srcId="{08F418AD-ADED-4EBF-9AD0-1FF3741C9A1E}" destId="{622152EA-0442-4341-8CB2-08544A802FD8}" srcOrd="0" destOrd="0" presId="urn:microsoft.com/office/officeart/2005/8/layout/radial1"/>
    <dgm:cxn modelId="{61E65CD9-F88A-4437-A7D5-C710D86F3016}" type="presOf" srcId="{4AB4173C-1914-44B4-99F6-0C86CEB7E119}" destId="{8542A48A-E5E6-447C-8B20-975A446D7DE0}" srcOrd="0" destOrd="0" presId="urn:microsoft.com/office/officeart/2005/8/layout/radial1"/>
    <dgm:cxn modelId="{181E567A-F065-42FD-A937-FE5F20A81F7B}" type="presOf" srcId="{257B2678-A862-4991-84BF-5B9FB3720707}" destId="{A380F99E-D861-43F9-BC9C-3568AF2AE2E9}" srcOrd="0" destOrd="0" presId="urn:microsoft.com/office/officeart/2005/8/layout/radial1"/>
    <dgm:cxn modelId="{65911E16-7C87-4E79-9E36-D81E28C7D239}" type="presOf" srcId="{42AEA88D-8BBA-4FF9-98AE-7F60CE1B1B46}" destId="{0E68BF53-B37A-456C-A2AA-B9A3A5B9F781}" srcOrd="0" destOrd="0" presId="urn:microsoft.com/office/officeart/2005/8/layout/radial1"/>
    <dgm:cxn modelId="{06CB28EA-6BFC-4A5F-AF83-814119248E6F}" type="presOf" srcId="{2429CF26-EAAA-4ED8-802D-DEE8A3679A40}" destId="{6BDF0422-06E3-4F0A-A02C-61E0B6863995}" srcOrd="0" destOrd="0" presId="urn:microsoft.com/office/officeart/2005/8/layout/radial1"/>
    <dgm:cxn modelId="{DAF61BB4-34F4-4C8A-BB9D-4BE0C1D022AA}" srcId="{8C441810-6213-44D5-AA26-1B49F024E2E7}" destId="{650B690D-B777-4A9B-A011-F5CDB7B4266A}" srcOrd="10" destOrd="0" parTransId="{2F66838A-A422-4219-8447-B2F8DC4023CB}" sibTransId="{EB2FB893-00C9-4971-9F01-D1F24D96A5BE}"/>
    <dgm:cxn modelId="{87C62D71-8A27-4F20-81D6-E0B1953E3F2B}" srcId="{8C441810-6213-44D5-AA26-1B49F024E2E7}" destId="{68652FAA-793B-4CCF-82B8-6E648BE51107}" srcOrd="18" destOrd="0" parTransId="{AABAA375-9C76-48A3-8A66-C80251918600}" sibTransId="{92CC9ECB-5BE3-4A29-8D8F-53A408318E2B}"/>
    <dgm:cxn modelId="{A33208E3-237B-428E-B515-1DD9CCE880BA}" srcId="{2CBCAB69-1584-4A6D-88AF-DE52E6C6F573}" destId="{8C441810-6213-44D5-AA26-1B49F024E2E7}" srcOrd="0" destOrd="0" parTransId="{5EE82262-85CA-4267-84E6-0F382E730C7B}" sibTransId="{C1FEE2E1-152D-41D9-8947-195AA4195B68}"/>
    <dgm:cxn modelId="{2B4B58DC-BE6C-4020-92FC-FFFA238A2A41}" type="presOf" srcId="{FD382BF6-B836-42C7-9DA0-B61A46C6DABC}" destId="{C7E1B7C1-5BE1-4BB1-BBE7-5B677A76C6DD}" srcOrd="1" destOrd="0" presId="urn:microsoft.com/office/officeart/2005/8/layout/radial1"/>
    <dgm:cxn modelId="{B3B5F60B-BB80-40A0-979D-E089730E97B1}" type="presOf" srcId="{42660E3D-8DD8-4FE1-9B0D-EB325E524DBC}" destId="{16A39E89-2DA2-48CF-992B-2B6D5F346ADC}" srcOrd="1" destOrd="0" presId="urn:microsoft.com/office/officeart/2005/8/layout/radial1"/>
    <dgm:cxn modelId="{6FC265C4-5ABE-451F-836F-A0ED6C04E164}" srcId="{8C441810-6213-44D5-AA26-1B49F024E2E7}" destId="{FE51130B-5E72-46E4-97F7-65D29B3DFFDE}" srcOrd="15" destOrd="0" parTransId="{6B8BF66B-407B-4453-B7E9-BC78C700990B}" sibTransId="{F0521BD5-570A-44E5-ACBC-41BF64D17C84}"/>
    <dgm:cxn modelId="{B271EE91-8D1D-4BD6-AC86-E37E3F1AFEA2}" srcId="{8C441810-6213-44D5-AA26-1B49F024E2E7}" destId="{CE678792-954E-4435-BBEE-02D2A4A132E6}" srcOrd="12" destOrd="0" parTransId="{32FE903C-1123-4DF2-911E-09C377AF72B1}" sibTransId="{2423A63E-DFFE-4B96-B2F5-3D547638B0FD}"/>
    <dgm:cxn modelId="{E3E61CC7-C44B-4920-9718-F8E86B5E2446}" type="presOf" srcId="{650B690D-B777-4A9B-A011-F5CDB7B4266A}" destId="{AED7C4D5-DF4A-4A81-8755-6DD67C257D33}" srcOrd="0" destOrd="0" presId="urn:microsoft.com/office/officeart/2005/8/layout/radial1"/>
    <dgm:cxn modelId="{7E21D7CE-72A8-4159-915F-32CD0786CD38}" type="presOf" srcId="{B548589B-7593-4076-B798-1DD8E249A529}" destId="{C1323CF0-E202-4A8B-9AD7-EFBFBA85A945}" srcOrd="0" destOrd="0" presId="urn:microsoft.com/office/officeart/2005/8/layout/radial1"/>
    <dgm:cxn modelId="{D5F5DA4A-58FE-4302-AF92-D7A5869D10E0}" type="presOf" srcId="{A9E7A0BD-A14A-4A72-98F0-FF4CBCDFD3A9}" destId="{D54F4487-4AD6-4479-89DF-31BA7E2CECAF}" srcOrd="0" destOrd="0" presId="urn:microsoft.com/office/officeart/2005/8/layout/radial1"/>
    <dgm:cxn modelId="{2F463A8D-0276-458F-AE5B-BBC17EC3A5BB}" type="presOf" srcId="{71BFDFCB-825E-4838-9366-E5E2B332C2A8}" destId="{C00BA687-C394-4F46-A3B9-A9D0539693C4}" srcOrd="0" destOrd="0" presId="urn:microsoft.com/office/officeart/2005/8/layout/radial1"/>
    <dgm:cxn modelId="{85CF2F19-733C-4D64-AE87-41A9C8FCA8CC}" type="presOf" srcId="{8900B380-2793-45B4-ABBB-49FA9F508B0D}" destId="{F81D7DE2-BFA0-4E70-B8CA-3D0123714750}" srcOrd="0" destOrd="0" presId="urn:microsoft.com/office/officeart/2005/8/layout/radial1"/>
    <dgm:cxn modelId="{4CA86C53-EA1C-4FE3-AEE0-2861814AA2C3}" type="presOf" srcId="{CE678792-954E-4435-BBEE-02D2A4A132E6}" destId="{63EEAA45-5950-4806-AEA3-DD89D0135F7D}" srcOrd="0" destOrd="0" presId="urn:microsoft.com/office/officeart/2005/8/layout/radial1"/>
    <dgm:cxn modelId="{46E2069F-CE7E-4835-9D4B-76756B6EF379}" type="presOf" srcId="{736E420A-EFD7-4C8C-9ECE-0C141BA28D8B}" destId="{C437FD89-AEF2-47AC-AA31-7560209B5801}" srcOrd="0" destOrd="0" presId="urn:microsoft.com/office/officeart/2005/8/layout/radial1"/>
    <dgm:cxn modelId="{D56ABB8C-EC8B-4D21-942F-E49873F59962}" type="presOf" srcId="{736E420A-EFD7-4C8C-9ECE-0C141BA28D8B}" destId="{871B5171-1385-4953-A0D4-FBC7D46E2891}" srcOrd="1" destOrd="0" presId="urn:microsoft.com/office/officeart/2005/8/layout/radial1"/>
    <dgm:cxn modelId="{43A4DE87-8EE0-4F3F-BA06-397C1522D46D}" type="presOf" srcId="{8B63FAAD-2AB3-456C-96E5-CA107F2E15AD}" destId="{D26D6E94-028F-4C58-B1A2-8AC0F6568574}" srcOrd="0" destOrd="0" presId="urn:microsoft.com/office/officeart/2005/8/layout/radial1"/>
    <dgm:cxn modelId="{22694F9A-9CFD-4349-8E42-C80FA7D30B0B}" type="presOf" srcId="{8900B380-2793-45B4-ABBB-49FA9F508B0D}" destId="{E50A7698-2C60-4F59-8CB9-EEC6DEE4F673}" srcOrd="1" destOrd="0" presId="urn:microsoft.com/office/officeart/2005/8/layout/radial1"/>
    <dgm:cxn modelId="{DD9AB2E1-3C88-4FB9-9DEE-DF4B906250F5}" type="presOf" srcId="{1C705EC9-B906-40E3-8467-6B45EFFCA5C1}" destId="{609E29C4-10FB-4CC5-894B-5AAFAC6A979C}" srcOrd="0" destOrd="0" presId="urn:microsoft.com/office/officeart/2005/8/layout/radial1"/>
    <dgm:cxn modelId="{03F63666-DB44-4789-8683-01EA55A10219}" type="presOf" srcId="{4AB4173C-1914-44B4-99F6-0C86CEB7E119}" destId="{9E8C6112-6E2F-42BC-8F42-A1A24E186751}" srcOrd="1" destOrd="0" presId="urn:microsoft.com/office/officeart/2005/8/layout/radial1"/>
    <dgm:cxn modelId="{2AA7C3DB-722D-44CD-BDF6-B1DA3965FB2C}" type="presOf" srcId="{A5D8DD57-130D-4624-8311-356F77136D39}" destId="{E45E6108-97FA-4C9F-A5A9-FE64FC53A629}" srcOrd="0" destOrd="0" presId="urn:microsoft.com/office/officeart/2005/8/layout/radial1"/>
    <dgm:cxn modelId="{71BF825C-24EC-4E58-92EC-449F075C283B}" type="presOf" srcId="{FE51130B-5E72-46E4-97F7-65D29B3DFFDE}" destId="{2756297F-AD13-4A2A-A471-E8F7D7AEEC41}" srcOrd="0" destOrd="0" presId="urn:microsoft.com/office/officeart/2005/8/layout/radial1"/>
    <dgm:cxn modelId="{1BA9978C-5BDB-4527-98AD-A302C4CCD164}" srcId="{8C441810-6213-44D5-AA26-1B49F024E2E7}" destId="{78574DBF-D366-423C-9F12-509E36714297}" srcOrd="4" destOrd="0" parTransId="{42660E3D-8DD8-4FE1-9B0D-EB325E524DBC}" sibTransId="{6F05F275-E5E1-49E4-921E-CD4361312AFF}"/>
    <dgm:cxn modelId="{16A0B774-0C0A-4269-9425-EFE8AEF92B25}" type="presOf" srcId="{2F66838A-A422-4219-8447-B2F8DC4023CB}" destId="{DE28DDED-361C-4793-9B36-BEBB4759225C}" srcOrd="0" destOrd="0" presId="urn:microsoft.com/office/officeart/2005/8/layout/radial1"/>
    <dgm:cxn modelId="{1352B2DC-8A57-4EB9-B773-F980790BA3B2}" type="presOf" srcId="{1C705EC9-B906-40E3-8467-6B45EFFCA5C1}" destId="{2B131D4D-92AE-40FE-A0F3-732DDAFFFC88}" srcOrd="1" destOrd="0" presId="urn:microsoft.com/office/officeart/2005/8/layout/radial1"/>
    <dgm:cxn modelId="{3BA46F34-93E5-490B-89E7-F51BA7D2E80E}" type="presOf" srcId="{A72BCD8F-E3E7-4A86-80FF-CDF141E9C44A}" destId="{DABD9C5C-BD5E-483F-9F4C-BADFBB0C0F58}" srcOrd="1" destOrd="0" presId="urn:microsoft.com/office/officeart/2005/8/layout/radial1"/>
    <dgm:cxn modelId="{5B73D977-6884-42FA-AC08-F66C03D27DB2}" type="presOf" srcId="{A9E7A0BD-A14A-4A72-98F0-FF4CBCDFD3A9}" destId="{0501C63F-90B7-40DB-A27B-C4A18FA46158}" srcOrd="1" destOrd="0" presId="urn:microsoft.com/office/officeart/2005/8/layout/radial1"/>
    <dgm:cxn modelId="{7940BDB7-D8A0-498B-AE01-6A417C286698}" type="presOf" srcId="{D77B7964-CB70-4CCA-9C80-9E65EB2269F1}" destId="{6BA64B44-87E1-45FC-BD52-9F23C4E33BEB}" srcOrd="1" destOrd="0" presId="urn:microsoft.com/office/officeart/2005/8/layout/radial1"/>
    <dgm:cxn modelId="{2554521B-0AE0-4099-AC33-9F7AE7A7D107}" type="presOf" srcId="{AABAA375-9C76-48A3-8A66-C80251918600}" destId="{7C09BBB0-74B5-44AA-959A-39E3352EF863}" srcOrd="0" destOrd="0" presId="urn:microsoft.com/office/officeart/2005/8/layout/radial1"/>
    <dgm:cxn modelId="{8A32E754-3D30-49E2-A8FF-31D9F4B9382D}" type="presOf" srcId="{088EF918-5C5E-4738-A570-9AC303508583}" destId="{2614BC7C-2EED-431C-9992-2B1336A88F85}" srcOrd="0" destOrd="0" presId="urn:microsoft.com/office/officeart/2005/8/layout/radial1"/>
    <dgm:cxn modelId="{AB826A50-9048-4CB8-945E-DBA49B825CF6}" type="presOf" srcId="{D7F494DF-FCE9-4015-ABEF-702F18513650}" destId="{037D1BC0-5559-4E0A-835B-58B3739EBD55}" srcOrd="0" destOrd="0" presId="urn:microsoft.com/office/officeart/2005/8/layout/radial1"/>
    <dgm:cxn modelId="{64AD7050-F80C-4AD3-8151-5A4458B6BE58}" srcId="{8C441810-6213-44D5-AA26-1B49F024E2E7}" destId="{E704119C-BF0D-44E1-AC77-21A73EEDAA33}" srcOrd="16" destOrd="0" parTransId="{8900B380-2793-45B4-ABBB-49FA9F508B0D}" sibTransId="{32B69B77-8B70-4723-A549-EDBA33B09E31}"/>
    <dgm:cxn modelId="{DECF1277-510A-4C8C-9F7B-3A9EB900A98B}" type="presOf" srcId="{89C91434-4670-41CB-9C2B-46599AAEF1C5}" destId="{BE9BD6FE-CD7B-4846-A8B9-BE8AA9A8B2D8}" srcOrd="1" destOrd="0" presId="urn:microsoft.com/office/officeart/2005/8/layout/radial1"/>
    <dgm:cxn modelId="{0502BE69-7C8C-4CDE-9144-ED54B1052148}" type="presOf" srcId="{CE97229E-DAAB-4A7B-A49D-D4E9B7D022B9}" destId="{84363A77-22BF-4989-9BBC-7C4CA3751949}" srcOrd="0" destOrd="0" presId="urn:microsoft.com/office/officeart/2005/8/layout/radial1"/>
    <dgm:cxn modelId="{59DAC517-D8A5-4F31-BCAA-BBB492C8EE0A}" type="presOf" srcId="{8B63FAAD-2AB3-456C-96E5-CA107F2E15AD}" destId="{F459FCC5-932B-4B20-86C5-E6F991F1C4E6}" srcOrd="1" destOrd="0" presId="urn:microsoft.com/office/officeart/2005/8/layout/radial1"/>
    <dgm:cxn modelId="{EEEAB581-D38B-4C22-BA57-4835071F5C0F}" type="presOf" srcId="{AABAA375-9C76-48A3-8A66-C80251918600}" destId="{AE54507D-22BF-4A0D-9A32-8BEC721CB39F}" srcOrd="1" destOrd="0" presId="urn:microsoft.com/office/officeart/2005/8/layout/radial1"/>
    <dgm:cxn modelId="{5E36552B-8486-402C-BF15-20545E7C86FA}" type="presOf" srcId="{088EF918-5C5E-4738-A570-9AC303508583}" destId="{79439DA6-C7B1-465E-91BB-A05ECF24E485}" srcOrd="1" destOrd="0" presId="urn:microsoft.com/office/officeart/2005/8/layout/radial1"/>
    <dgm:cxn modelId="{71836C80-AF1E-4E29-9EAC-53E9F27ABBC9}" srcId="{8C441810-6213-44D5-AA26-1B49F024E2E7}" destId="{257B2678-A862-4991-84BF-5B9FB3720707}" srcOrd="11" destOrd="0" parTransId="{D77B7964-CB70-4CCA-9C80-9E65EB2269F1}" sibTransId="{77A78EF0-1E7B-44C1-B1D3-1CEBD42A88E1}"/>
    <dgm:cxn modelId="{2F74B9CC-2560-44FE-99E3-A33B5906C74F}" type="presOf" srcId="{4739C14A-6644-44CA-8227-FA52E0010F3B}" destId="{52C81B33-F6E0-4C09-AC2B-0DE2E80CAC9C}" srcOrd="0" destOrd="0" presId="urn:microsoft.com/office/officeart/2005/8/layout/radial1"/>
    <dgm:cxn modelId="{BF597ABD-BE33-4D23-A96D-4204FD1C94DF}" srcId="{8C441810-6213-44D5-AA26-1B49F024E2E7}" destId="{CE97229E-DAAB-4A7B-A49D-D4E9B7D022B9}" srcOrd="13" destOrd="0" parTransId="{A72BCD8F-E3E7-4A86-80FF-CDF141E9C44A}" sibTransId="{02B6F9BB-C30C-456F-837F-BE952D5A808C}"/>
    <dgm:cxn modelId="{4DD5D74A-8913-433A-98A9-AADE26428651}" type="presOf" srcId="{8C441810-6213-44D5-AA26-1B49F024E2E7}" destId="{4A45481E-31DE-442A-906F-AA773EA1E819}" srcOrd="0" destOrd="0" presId="urn:microsoft.com/office/officeart/2005/8/layout/radial1"/>
    <dgm:cxn modelId="{28DA2271-0E0B-4D0F-A47C-5D1359035DF9}" srcId="{8C441810-6213-44D5-AA26-1B49F024E2E7}" destId="{42AEA88D-8BBA-4FF9-98AE-7F60CE1B1B46}" srcOrd="14" destOrd="0" parTransId="{8B63FAAD-2AB3-456C-96E5-CA107F2E15AD}" sibTransId="{68E63B90-A2D9-4779-A166-3FE5C5DCA9AA}"/>
    <dgm:cxn modelId="{F5E7F1EA-6D0C-47E3-BBCF-E2F3B4A91A91}" srcId="{8C441810-6213-44D5-AA26-1B49F024E2E7}" destId="{D7F494DF-FCE9-4015-ABEF-702F18513650}" srcOrd="6" destOrd="0" parTransId="{A9E7A0BD-A14A-4A72-98F0-FF4CBCDFD3A9}" sibTransId="{1E47C70F-0D74-4F8D-8ABC-4A7E7460996C}"/>
    <dgm:cxn modelId="{329C914D-EB0F-4202-9A09-A77A2CC2248D}" type="presOf" srcId="{42DD29BC-7EF4-44EE-BE8B-395D48F4AEB2}" destId="{66A75671-B0E9-4F2C-ADBF-6D5D513ADFF4}" srcOrd="0" destOrd="0" presId="urn:microsoft.com/office/officeart/2005/8/layout/radial1"/>
    <dgm:cxn modelId="{FAF8C595-4060-446F-B4C4-8BD087A4A16D}" type="presOf" srcId="{A72BCD8F-E3E7-4A86-80FF-CDF141E9C44A}" destId="{77B50650-3F5B-4764-AD7E-D36D6F52D82C}" srcOrd="0" destOrd="0" presId="urn:microsoft.com/office/officeart/2005/8/layout/radial1"/>
    <dgm:cxn modelId="{116D432A-F7C7-4588-92AC-F3E40F1F071D}" type="presOf" srcId="{D11C7F34-54F9-4B47-8844-9F73E28D434A}" destId="{AB33E0E9-6DC6-405F-A03A-D3A291897818}" srcOrd="0" destOrd="0" presId="urn:microsoft.com/office/officeart/2005/8/layout/radial1"/>
    <dgm:cxn modelId="{0639F7A8-EA25-4810-989B-78A24FFD3943}" type="presOf" srcId="{D77B7964-CB70-4CCA-9C80-9E65EB2269F1}" destId="{3DD5D64F-8334-485D-8DF0-AF90A8D4B673}" srcOrd="0" destOrd="0" presId="urn:microsoft.com/office/officeart/2005/8/layout/radial1"/>
    <dgm:cxn modelId="{2768C53B-DD92-46A6-8FF4-F14EB1FB1773}" srcId="{8C441810-6213-44D5-AA26-1B49F024E2E7}" destId="{A5D8DD57-130D-4624-8311-356F77136D39}" srcOrd="0" destOrd="0" parTransId="{930A4848-6288-48E9-84C0-BAB3507790E4}" sibTransId="{392B38C4-01EE-4F5A-8FA6-9C9368C70312}"/>
    <dgm:cxn modelId="{1414BDDB-9A4D-4A10-A4D9-596486C4243F}" type="presParOf" srcId="{3AEE553C-F045-44D1-837C-A6941C31C42F}" destId="{4A45481E-31DE-442A-906F-AA773EA1E819}" srcOrd="0" destOrd="0" presId="urn:microsoft.com/office/officeart/2005/8/layout/radial1"/>
    <dgm:cxn modelId="{90E82B81-84B2-46C8-8477-735A49B4E32A}" type="presParOf" srcId="{3AEE553C-F045-44D1-837C-A6941C31C42F}" destId="{E6D12224-32B7-49DC-9786-0E908907B740}" srcOrd="1" destOrd="0" presId="urn:microsoft.com/office/officeart/2005/8/layout/radial1"/>
    <dgm:cxn modelId="{C06CD323-F2F3-4599-8C74-28198C553F80}" type="presParOf" srcId="{E6D12224-32B7-49DC-9786-0E908907B740}" destId="{35CC8DB8-6511-4A47-8C39-50A8376EBF3F}" srcOrd="0" destOrd="0" presId="urn:microsoft.com/office/officeart/2005/8/layout/radial1"/>
    <dgm:cxn modelId="{BD9131F0-1599-4AC3-A7B7-276DFEE607E8}" type="presParOf" srcId="{3AEE553C-F045-44D1-837C-A6941C31C42F}" destId="{E45E6108-97FA-4C9F-A5A9-FE64FC53A629}" srcOrd="2" destOrd="0" presId="urn:microsoft.com/office/officeart/2005/8/layout/radial1"/>
    <dgm:cxn modelId="{E5C7BFEC-E902-4F9A-9239-BDA436A12579}" type="presParOf" srcId="{3AEE553C-F045-44D1-837C-A6941C31C42F}" destId="{C437FD89-AEF2-47AC-AA31-7560209B5801}" srcOrd="3" destOrd="0" presId="urn:microsoft.com/office/officeart/2005/8/layout/radial1"/>
    <dgm:cxn modelId="{97D6A9A1-D220-4037-9432-07FA8E83E225}" type="presParOf" srcId="{C437FD89-AEF2-47AC-AA31-7560209B5801}" destId="{871B5171-1385-4953-A0D4-FBC7D46E2891}" srcOrd="0" destOrd="0" presId="urn:microsoft.com/office/officeart/2005/8/layout/radial1"/>
    <dgm:cxn modelId="{B7E1A144-114E-4584-B06A-5EED631ACB1E}" type="presParOf" srcId="{3AEE553C-F045-44D1-837C-A6941C31C42F}" destId="{6BDF0422-06E3-4F0A-A02C-61E0B6863995}" srcOrd="4" destOrd="0" presId="urn:microsoft.com/office/officeart/2005/8/layout/radial1"/>
    <dgm:cxn modelId="{77C9CFC2-96DA-4AB3-B99A-69E5175B8564}" type="presParOf" srcId="{3AEE553C-F045-44D1-837C-A6941C31C42F}" destId="{66A75671-B0E9-4F2C-ADBF-6D5D513ADFF4}" srcOrd="5" destOrd="0" presId="urn:microsoft.com/office/officeart/2005/8/layout/radial1"/>
    <dgm:cxn modelId="{77A49B99-40BC-4FE0-AC67-C1F6C7339027}" type="presParOf" srcId="{66A75671-B0E9-4F2C-ADBF-6D5D513ADFF4}" destId="{61D0BA7A-E336-43A2-8524-557495A3BD4B}" srcOrd="0" destOrd="0" presId="urn:microsoft.com/office/officeart/2005/8/layout/radial1"/>
    <dgm:cxn modelId="{006537F6-1801-4368-9606-D8C45DBF3968}" type="presParOf" srcId="{3AEE553C-F045-44D1-837C-A6941C31C42F}" destId="{52C81B33-F6E0-4C09-AC2B-0DE2E80CAC9C}" srcOrd="6" destOrd="0" presId="urn:microsoft.com/office/officeart/2005/8/layout/radial1"/>
    <dgm:cxn modelId="{87C3C7A8-94DF-43D0-80C4-92FA7D069A28}" type="presParOf" srcId="{3AEE553C-F045-44D1-837C-A6941C31C42F}" destId="{8542A48A-E5E6-447C-8B20-975A446D7DE0}" srcOrd="7" destOrd="0" presId="urn:microsoft.com/office/officeart/2005/8/layout/radial1"/>
    <dgm:cxn modelId="{CE1D131F-0BD1-484F-AA7E-071E031E5357}" type="presParOf" srcId="{8542A48A-E5E6-447C-8B20-975A446D7DE0}" destId="{9E8C6112-6E2F-42BC-8F42-A1A24E186751}" srcOrd="0" destOrd="0" presId="urn:microsoft.com/office/officeart/2005/8/layout/radial1"/>
    <dgm:cxn modelId="{67B94261-A37C-43C3-9BB3-7BA6421FB6F4}" type="presParOf" srcId="{3AEE553C-F045-44D1-837C-A6941C31C42F}" destId="{C1323CF0-E202-4A8B-9AD7-EFBFBA85A945}" srcOrd="8" destOrd="0" presId="urn:microsoft.com/office/officeart/2005/8/layout/radial1"/>
    <dgm:cxn modelId="{831AB7AC-66A7-4C63-B5B7-8D03008B1FBC}" type="presParOf" srcId="{3AEE553C-F045-44D1-837C-A6941C31C42F}" destId="{562D5271-5087-4609-A7B8-13EF4649E46E}" srcOrd="9" destOrd="0" presId="urn:microsoft.com/office/officeart/2005/8/layout/radial1"/>
    <dgm:cxn modelId="{A73A585E-1F12-46E1-A76E-1E2735424277}" type="presParOf" srcId="{562D5271-5087-4609-A7B8-13EF4649E46E}" destId="{16A39E89-2DA2-48CF-992B-2B6D5F346ADC}" srcOrd="0" destOrd="0" presId="urn:microsoft.com/office/officeart/2005/8/layout/radial1"/>
    <dgm:cxn modelId="{DBECE07F-80B2-42F1-A451-1535D4274AC9}" type="presParOf" srcId="{3AEE553C-F045-44D1-837C-A6941C31C42F}" destId="{8FB65A76-BE95-4015-BBD4-3D98111E975F}" srcOrd="10" destOrd="0" presId="urn:microsoft.com/office/officeart/2005/8/layout/radial1"/>
    <dgm:cxn modelId="{5B7504F4-DC57-49F3-BE88-341BBE8D0556}" type="presParOf" srcId="{3AEE553C-F045-44D1-837C-A6941C31C42F}" destId="{C00BA687-C394-4F46-A3B9-A9D0539693C4}" srcOrd="11" destOrd="0" presId="urn:microsoft.com/office/officeart/2005/8/layout/radial1"/>
    <dgm:cxn modelId="{CACD3029-215F-4163-B14C-947495F85581}" type="presParOf" srcId="{C00BA687-C394-4F46-A3B9-A9D0539693C4}" destId="{4A74A864-957A-4AFC-8E5C-11B280D15C6B}" srcOrd="0" destOrd="0" presId="urn:microsoft.com/office/officeart/2005/8/layout/radial1"/>
    <dgm:cxn modelId="{7B4DDCCB-780D-4DCC-9969-1A11DE8389BD}" type="presParOf" srcId="{3AEE553C-F045-44D1-837C-A6941C31C42F}" destId="{AB33E0E9-6DC6-405F-A03A-D3A291897818}" srcOrd="12" destOrd="0" presId="urn:microsoft.com/office/officeart/2005/8/layout/radial1"/>
    <dgm:cxn modelId="{989AF943-D6EB-4E88-ADBC-AB1C660A6931}" type="presParOf" srcId="{3AEE553C-F045-44D1-837C-A6941C31C42F}" destId="{D54F4487-4AD6-4479-89DF-31BA7E2CECAF}" srcOrd="13" destOrd="0" presId="urn:microsoft.com/office/officeart/2005/8/layout/radial1"/>
    <dgm:cxn modelId="{12EF6413-99B5-4830-94F0-92E268A56E16}" type="presParOf" srcId="{D54F4487-4AD6-4479-89DF-31BA7E2CECAF}" destId="{0501C63F-90B7-40DB-A27B-C4A18FA46158}" srcOrd="0" destOrd="0" presId="urn:microsoft.com/office/officeart/2005/8/layout/radial1"/>
    <dgm:cxn modelId="{7A2A80C8-324E-4416-8AFE-5DD81EF4F338}" type="presParOf" srcId="{3AEE553C-F045-44D1-837C-A6941C31C42F}" destId="{037D1BC0-5559-4E0A-835B-58B3739EBD55}" srcOrd="14" destOrd="0" presId="urn:microsoft.com/office/officeart/2005/8/layout/radial1"/>
    <dgm:cxn modelId="{A51D1FF5-EF1D-4F77-A042-2CAFBE66D1F6}" type="presParOf" srcId="{3AEE553C-F045-44D1-837C-A6941C31C42F}" destId="{69599502-62DE-48A8-B397-777C5B2FC694}" srcOrd="15" destOrd="0" presId="urn:microsoft.com/office/officeart/2005/8/layout/radial1"/>
    <dgm:cxn modelId="{4D447ADC-0D9A-44E3-8FDB-1228E69EE08E}" type="presParOf" srcId="{69599502-62DE-48A8-B397-777C5B2FC694}" destId="{BE9BD6FE-CD7B-4846-A8B9-BE8AA9A8B2D8}" srcOrd="0" destOrd="0" presId="urn:microsoft.com/office/officeart/2005/8/layout/radial1"/>
    <dgm:cxn modelId="{76C367BC-5D8C-460C-9C32-D1CD15AA4409}" type="presParOf" srcId="{3AEE553C-F045-44D1-837C-A6941C31C42F}" destId="{622152EA-0442-4341-8CB2-08544A802FD8}" srcOrd="16" destOrd="0" presId="urn:microsoft.com/office/officeart/2005/8/layout/radial1"/>
    <dgm:cxn modelId="{4248DB41-E6EC-4D50-9FAA-285976407109}" type="presParOf" srcId="{3AEE553C-F045-44D1-837C-A6941C31C42F}" destId="{54B5EAE8-E440-4365-AFA4-1FC9A95AB495}" srcOrd="17" destOrd="0" presId="urn:microsoft.com/office/officeart/2005/8/layout/radial1"/>
    <dgm:cxn modelId="{A571E6EB-9572-4754-8E7F-194897189F6A}" type="presParOf" srcId="{54B5EAE8-E440-4365-AFA4-1FC9A95AB495}" destId="{C7E1B7C1-5BE1-4BB1-BBE7-5B677A76C6DD}" srcOrd="0" destOrd="0" presId="urn:microsoft.com/office/officeart/2005/8/layout/radial1"/>
    <dgm:cxn modelId="{4B951D70-8F73-4336-B560-528B3E1CCFA5}" type="presParOf" srcId="{3AEE553C-F045-44D1-837C-A6941C31C42F}" destId="{3710626E-42D5-484C-A9CA-ADF4BB9DE774}" srcOrd="18" destOrd="0" presId="urn:microsoft.com/office/officeart/2005/8/layout/radial1"/>
    <dgm:cxn modelId="{F01AF4A7-259B-4EAD-B25A-70F367914B3C}" type="presParOf" srcId="{3AEE553C-F045-44D1-837C-A6941C31C42F}" destId="{609E29C4-10FB-4CC5-894B-5AAFAC6A979C}" srcOrd="19" destOrd="0" presId="urn:microsoft.com/office/officeart/2005/8/layout/radial1"/>
    <dgm:cxn modelId="{F637B017-A9B7-4405-ACB1-8D73E2ECBAB5}" type="presParOf" srcId="{609E29C4-10FB-4CC5-894B-5AAFAC6A979C}" destId="{2B131D4D-92AE-40FE-A0F3-732DDAFFFC88}" srcOrd="0" destOrd="0" presId="urn:microsoft.com/office/officeart/2005/8/layout/radial1"/>
    <dgm:cxn modelId="{CA2B7890-85C0-4D71-8069-A1FA0BA70E7D}" type="presParOf" srcId="{3AEE553C-F045-44D1-837C-A6941C31C42F}" destId="{D6888CC3-C111-4E78-A96F-27B3414BDE51}" srcOrd="20" destOrd="0" presId="urn:microsoft.com/office/officeart/2005/8/layout/radial1"/>
    <dgm:cxn modelId="{29BBB636-5239-46BB-A249-B994CECD356E}" type="presParOf" srcId="{3AEE553C-F045-44D1-837C-A6941C31C42F}" destId="{DE28DDED-361C-4793-9B36-BEBB4759225C}" srcOrd="21" destOrd="0" presId="urn:microsoft.com/office/officeart/2005/8/layout/radial1"/>
    <dgm:cxn modelId="{41838B6F-D8B7-4778-9DD1-6427CE90B20D}" type="presParOf" srcId="{DE28DDED-361C-4793-9B36-BEBB4759225C}" destId="{0665BFA0-B8B4-4961-9F52-5B43BB0FEAF3}" srcOrd="0" destOrd="0" presId="urn:microsoft.com/office/officeart/2005/8/layout/radial1"/>
    <dgm:cxn modelId="{ABECD62D-1661-40D5-A563-973A5371760F}" type="presParOf" srcId="{3AEE553C-F045-44D1-837C-A6941C31C42F}" destId="{AED7C4D5-DF4A-4A81-8755-6DD67C257D33}" srcOrd="22" destOrd="0" presId="urn:microsoft.com/office/officeart/2005/8/layout/radial1"/>
    <dgm:cxn modelId="{9CB02317-8AB5-4297-8389-F5DB4137251E}" type="presParOf" srcId="{3AEE553C-F045-44D1-837C-A6941C31C42F}" destId="{3DD5D64F-8334-485D-8DF0-AF90A8D4B673}" srcOrd="23" destOrd="0" presId="urn:microsoft.com/office/officeart/2005/8/layout/radial1"/>
    <dgm:cxn modelId="{061A11ED-9B7A-4A99-90D9-FFF820555F65}" type="presParOf" srcId="{3DD5D64F-8334-485D-8DF0-AF90A8D4B673}" destId="{6BA64B44-87E1-45FC-BD52-9F23C4E33BEB}" srcOrd="0" destOrd="0" presId="urn:microsoft.com/office/officeart/2005/8/layout/radial1"/>
    <dgm:cxn modelId="{8967EB1B-EDC7-46CB-9B41-B5244104D8D0}" type="presParOf" srcId="{3AEE553C-F045-44D1-837C-A6941C31C42F}" destId="{A380F99E-D861-43F9-BC9C-3568AF2AE2E9}" srcOrd="24" destOrd="0" presId="urn:microsoft.com/office/officeart/2005/8/layout/radial1"/>
    <dgm:cxn modelId="{A69F2D0D-8481-4941-B26C-E63FAE741E71}" type="presParOf" srcId="{3AEE553C-F045-44D1-837C-A6941C31C42F}" destId="{624F031C-255C-4446-BCF9-FB48B5463613}" srcOrd="25" destOrd="0" presId="urn:microsoft.com/office/officeart/2005/8/layout/radial1"/>
    <dgm:cxn modelId="{24E505C8-5312-4DC7-AEAA-EC7CCAE1C5C0}" type="presParOf" srcId="{624F031C-255C-4446-BCF9-FB48B5463613}" destId="{E4222A69-3026-4576-9434-A761348832E9}" srcOrd="0" destOrd="0" presId="urn:microsoft.com/office/officeart/2005/8/layout/radial1"/>
    <dgm:cxn modelId="{4145C376-DC61-444F-A53C-6BA4A34B94FC}" type="presParOf" srcId="{3AEE553C-F045-44D1-837C-A6941C31C42F}" destId="{63EEAA45-5950-4806-AEA3-DD89D0135F7D}" srcOrd="26" destOrd="0" presId="urn:microsoft.com/office/officeart/2005/8/layout/radial1"/>
    <dgm:cxn modelId="{0932937A-0E80-4897-A296-EE560F1E4DEB}" type="presParOf" srcId="{3AEE553C-F045-44D1-837C-A6941C31C42F}" destId="{77B50650-3F5B-4764-AD7E-D36D6F52D82C}" srcOrd="27" destOrd="0" presId="urn:microsoft.com/office/officeart/2005/8/layout/radial1"/>
    <dgm:cxn modelId="{D638B375-417A-444E-9756-9AF69D9664FF}" type="presParOf" srcId="{77B50650-3F5B-4764-AD7E-D36D6F52D82C}" destId="{DABD9C5C-BD5E-483F-9F4C-BADFBB0C0F58}" srcOrd="0" destOrd="0" presId="urn:microsoft.com/office/officeart/2005/8/layout/radial1"/>
    <dgm:cxn modelId="{89DFEDEF-869F-4C6A-A577-14AD1DE8D309}" type="presParOf" srcId="{3AEE553C-F045-44D1-837C-A6941C31C42F}" destId="{84363A77-22BF-4989-9BBC-7C4CA3751949}" srcOrd="28" destOrd="0" presId="urn:microsoft.com/office/officeart/2005/8/layout/radial1"/>
    <dgm:cxn modelId="{C9D29256-7808-4430-BB4A-06458D5A617E}" type="presParOf" srcId="{3AEE553C-F045-44D1-837C-A6941C31C42F}" destId="{D26D6E94-028F-4C58-B1A2-8AC0F6568574}" srcOrd="29" destOrd="0" presId="urn:microsoft.com/office/officeart/2005/8/layout/radial1"/>
    <dgm:cxn modelId="{0877BBD0-FC99-437A-9465-C00D54B4FE72}" type="presParOf" srcId="{D26D6E94-028F-4C58-B1A2-8AC0F6568574}" destId="{F459FCC5-932B-4B20-86C5-E6F991F1C4E6}" srcOrd="0" destOrd="0" presId="urn:microsoft.com/office/officeart/2005/8/layout/radial1"/>
    <dgm:cxn modelId="{825DF806-4504-493A-BF10-5711CC168062}" type="presParOf" srcId="{3AEE553C-F045-44D1-837C-A6941C31C42F}" destId="{0E68BF53-B37A-456C-A2AA-B9A3A5B9F781}" srcOrd="30" destOrd="0" presId="urn:microsoft.com/office/officeart/2005/8/layout/radial1"/>
    <dgm:cxn modelId="{9642A102-1CBA-4E22-8D13-BAC25F9E6A49}" type="presParOf" srcId="{3AEE553C-F045-44D1-837C-A6941C31C42F}" destId="{75F4AF1D-A95A-4D0F-B127-1B22EC1B248F}" srcOrd="31" destOrd="0" presId="urn:microsoft.com/office/officeart/2005/8/layout/radial1"/>
    <dgm:cxn modelId="{F826D4F8-51FE-4799-AB5D-D77C9B00B8F4}" type="presParOf" srcId="{75F4AF1D-A95A-4D0F-B127-1B22EC1B248F}" destId="{002EC0AF-0EAA-4C2F-8844-4981E798F838}" srcOrd="0" destOrd="0" presId="urn:microsoft.com/office/officeart/2005/8/layout/radial1"/>
    <dgm:cxn modelId="{FB243464-8B59-42D4-871E-1CA11D2A2944}" type="presParOf" srcId="{3AEE553C-F045-44D1-837C-A6941C31C42F}" destId="{2756297F-AD13-4A2A-A471-E8F7D7AEEC41}" srcOrd="32" destOrd="0" presId="urn:microsoft.com/office/officeart/2005/8/layout/radial1"/>
    <dgm:cxn modelId="{F34FB661-8A20-4809-B806-CF24BA078E16}" type="presParOf" srcId="{3AEE553C-F045-44D1-837C-A6941C31C42F}" destId="{F81D7DE2-BFA0-4E70-B8CA-3D0123714750}" srcOrd="33" destOrd="0" presId="urn:microsoft.com/office/officeart/2005/8/layout/radial1"/>
    <dgm:cxn modelId="{D3F214B0-06E1-4112-B4D4-8024E957A8D1}" type="presParOf" srcId="{F81D7DE2-BFA0-4E70-B8CA-3D0123714750}" destId="{E50A7698-2C60-4F59-8CB9-EEC6DEE4F673}" srcOrd="0" destOrd="0" presId="urn:microsoft.com/office/officeart/2005/8/layout/radial1"/>
    <dgm:cxn modelId="{7A2577D4-9C0D-45A4-89BC-5140E4CD41EA}" type="presParOf" srcId="{3AEE553C-F045-44D1-837C-A6941C31C42F}" destId="{BBC3B76A-2751-4571-8A62-C6AAE02904B2}" srcOrd="34" destOrd="0" presId="urn:microsoft.com/office/officeart/2005/8/layout/radial1"/>
    <dgm:cxn modelId="{D8FC1143-A67F-4694-B64C-BB91A0C2CF5C}" type="presParOf" srcId="{3AEE553C-F045-44D1-837C-A6941C31C42F}" destId="{2614BC7C-2EED-431C-9992-2B1336A88F85}" srcOrd="35" destOrd="0" presId="urn:microsoft.com/office/officeart/2005/8/layout/radial1"/>
    <dgm:cxn modelId="{BE814182-7946-4EFF-9EDD-9F4673C74513}" type="presParOf" srcId="{2614BC7C-2EED-431C-9992-2B1336A88F85}" destId="{79439DA6-C7B1-465E-91BB-A05ECF24E485}" srcOrd="0" destOrd="0" presId="urn:microsoft.com/office/officeart/2005/8/layout/radial1"/>
    <dgm:cxn modelId="{2644DD2B-5F7D-405A-ABBF-FE61AB641E26}" type="presParOf" srcId="{3AEE553C-F045-44D1-837C-A6941C31C42F}" destId="{02F860B5-7CCF-4813-B6DB-2F9C6ECBF75E}" srcOrd="36" destOrd="0" presId="urn:microsoft.com/office/officeart/2005/8/layout/radial1"/>
    <dgm:cxn modelId="{9FB1BDE0-7FAE-4D43-BB7E-39A8FD35BDF8}" type="presParOf" srcId="{3AEE553C-F045-44D1-837C-A6941C31C42F}" destId="{7C09BBB0-74B5-44AA-959A-39E3352EF863}" srcOrd="37" destOrd="0" presId="urn:microsoft.com/office/officeart/2005/8/layout/radial1"/>
    <dgm:cxn modelId="{9C21DFA0-EAFC-4C63-8522-A4732B0D635D}" type="presParOf" srcId="{7C09BBB0-74B5-44AA-959A-39E3352EF863}" destId="{AE54507D-22BF-4A0D-9A32-8BEC721CB39F}" srcOrd="0" destOrd="0" presId="urn:microsoft.com/office/officeart/2005/8/layout/radial1"/>
    <dgm:cxn modelId="{B0FAA33A-8E19-4CAD-AFFB-79701A26E3CE}" type="presParOf" srcId="{3AEE553C-F045-44D1-837C-A6941C31C42F}" destId="{C573B408-485D-4972-B818-BAD44B79BAB7}" srcOrd="3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5A4A3B-3B29-4BE5-8041-D9BBBB8AB2D4}" type="doc">
      <dgm:prSet loTypeId="urn:microsoft.com/office/officeart/2005/8/layout/process5" loCatId="process" qsTypeId="urn:microsoft.com/office/officeart/2005/8/quickstyle/3d7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C65174-0127-4888-839A-FF8403B5A6AF}">
      <dgm:prSet phldrT="[Text]" custT="1"/>
      <dgm:spPr/>
      <dgm:t>
        <a:bodyPr/>
        <a:lstStyle/>
        <a:p>
          <a:r>
            <a:rPr lang="en-US" sz="2400" dirty="0" smtClean="0"/>
            <a:t>1.</a:t>
          </a:r>
          <a:r>
            <a:rPr lang="en-US" sz="2400" baseline="0" dirty="0" smtClean="0"/>
            <a:t> Read the file &amp; initiate loop</a:t>
          </a:r>
          <a:endParaRPr lang="en-US" sz="2400" dirty="0"/>
        </a:p>
      </dgm:t>
    </dgm:pt>
    <dgm:pt modelId="{613245D8-92CA-4AB3-9814-8091E330C0CB}" type="parTrans" cxnId="{30198CDA-D7F5-4EA9-9E59-F1804F858C5E}">
      <dgm:prSet/>
      <dgm:spPr/>
      <dgm:t>
        <a:bodyPr/>
        <a:lstStyle/>
        <a:p>
          <a:endParaRPr lang="en-US" sz="2400"/>
        </a:p>
      </dgm:t>
    </dgm:pt>
    <dgm:pt modelId="{07DD46C3-9B79-40AE-8A92-9977F7857025}" type="sibTrans" cxnId="{30198CDA-D7F5-4EA9-9E59-F1804F858C5E}">
      <dgm:prSet custT="1"/>
      <dgm:spPr/>
      <dgm:t>
        <a:bodyPr/>
        <a:lstStyle/>
        <a:p>
          <a:endParaRPr lang="en-US" sz="2400"/>
        </a:p>
      </dgm:t>
    </dgm:pt>
    <dgm:pt modelId="{022BCD1A-7BBF-43BE-9E62-AD3BCDFF5348}">
      <dgm:prSet phldrT="[Text]" custT="1"/>
      <dgm:spPr/>
      <dgm:t>
        <a:bodyPr/>
        <a:lstStyle/>
        <a:p>
          <a:r>
            <a:rPr lang="en-US" sz="2400" dirty="0" smtClean="0"/>
            <a:t>2. Read unique tweets based on user id</a:t>
          </a:r>
          <a:endParaRPr lang="en-US" sz="2400" dirty="0"/>
        </a:p>
      </dgm:t>
    </dgm:pt>
    <dgm:pt modelId="{2201B998-94A0-4DBC-A7F6-01B2E2B54078}" type="parTrans" cxnId="{66F2EE57-D9E2-496D-AE71-77EDD61C0184}">
      <dgm:prSet/>
      <dgm:spPr/>
      <dgm:t>
        <a:bodyPr/>
        <a:lstStyle/>
        <a:p>
          <a:endParaRPr lang="en-US" sz="2400"/>
        </a:p>
      </dgm:t>
    </dgm:pt>
    <dgm:pt modelId="{2C8E5A1F-D73F-4D30-9733-4333AA32CCC1}" type="sibTrans" cxnId="{66F2EE57-D9E2-496D-AE71-77EDD61C0184}">
      <dgm:prSet custT="1"/>
      <dgm:spPr/>
      <dgm:t>
        <a:bodyPr/>
        <a:lstStyle/>
        <a:p>
          <a:endParaRPr lang="en-US" sz="2400"/>
        </a:p>
      </dgm:t>
    </dgm:pt>
    <dgm:pt modelId="{095ABEDF-1398-40BC-A730-84CFDBA5BD4F}">
      <dgm:prSet phldrT="[Text]" custT="1"/>
      <dgm:spPr/>
      <dgm:t>
        <a:bodyPr/>
        <a:lstStyle/>
        <a:p>
          <a:pPr algn="l"/>
          <a:r>
            <a:rPr lang="en-US" sz="2400" dirty="0" smtClean="0"/>
            <a:t>3. Find same tweets of later time =&gt; increment counter by 1</a:t>
          </a:r>
          <a:endParaRPr lang="en-US" sz="2400" dirty="0"/>
        </a:p>
      </dgm:t>
    </dgm:pt>
    <dgm:pt modelId="{FF56CEE9-ADD9-4A17-A980-E30008DEA19E}" type="parTrans" cxnId="{844554F5-F356-49E2-ADBC-F81C9F9E55BB}">
      <dgm:prSet/>
      <dgm:spPr/>
      <dgm:t>
        <a:bodyPr/>
        <a:lstStyle/>
        <a:p>
          <a:endParaRPr lang="en-US" sz="2400"/>
        </a:p>
      </dgm:t>
    </dgm:pt>
    <dgm:pt modelId="{407D50AD-9EE8-4F68-BE46-C636AA031C90}" type="sibTrans" cxnId="{844554F5-F356-49E2-ADBC-F81C9F9E55BB}">
      <dgm:prSet custT="1"/>
      <dgm:spPr/>
      <dgm:t>
        <a:bodyPr/>
        <a:lstStyle/>
        <a:p>
          <a:endParaRPr lang="en-US" sz="2400"/>
        </a:p>
      </dgm:t>
    </dgm:pt>
    <dgm:pt modelId="{2693DC36-0006-40D6-BFD7-1F1DFB105C15}">
      <dgm:prSet phldrT="[Text]" custT="1"/>
      <dgm:spPr/>
      <dgm:t>
        <a:bodyPr/>
        <a:lstStyle/>
        <a:p>
          <a:r>
            <a:rPr lang="en-US" sz="2400" dirty="0" smtClean="0"/>
            <a:t/>
          </a:r>
          <a:br>
            <a:rPr lang="en-US" sz="2400" dirty="0" smtClean="0"/>
          </a:br>
          <a:r>
            <a:rPr lang="en-US" sz="2400" dirty="0" smtClean="0"/>
            <a:t>4. Find retweets =&gt; increment counter by 1</a:t>
          </a:r>
          <a:endParaRPr lang="en-US" sz="2400" dirty="0"/>
        </a:p>
      </dgm:t>
    </dgm:pt>
    <dgm:pt modelId="{6D4F2F3F-BBE9-4F2C-88C2-6B6188C09413}" type="parTrans" cxnId="{C5E4AFE5-ECCB-485A-996A-9FF7AF79B879}">
      <dgm:prSet/>
      <dgm:spPr/>
      <dgm:t>
        <a:bodyPr/>
        <a:lstStyle/>
        <a:p>
          <a:endParaRPr lang="en-US" sz="2400"/>
        </a:p>
      </dgm:t>
    </dgm:pt>
    <dgm:pt modelId="{4EEB629A-BF8A-4536-BC7E-F52772F4BFA0}" type="sibTrans" cxnId="{C5E4AFE5-ECCB-485A-996A-9FF7AF79B879}">
      <dgm:prSet custT="1"/>
      <dgm:spPr/>
      <dgm:t>
        <a:bodyPr/>
        <a:lstStyle/>
        <a:p>
          <a:endParaRPr lang="en-US" sz="2400"/>
        </a:p>
      </dgm:t>
    </dgm:pt>
    <dgm:pt modelId="{7C78C91E-8420-4702-84A6-9224050998C6}">
      <dgm:prSet phldrT="[Text]" custT="1"/>
      <dgm:spPr/>
      <dgm:t>
        <a:bodyPr/>
        <a:lstStyle/>
        <a:p>
          <a:r>
            <a:rPr lang="en-US" sz="2400" dirty="0" smtClean="0"/>
            <a:t>5. Check counter value for a host</a:t>
          </a:r>
          <a:endParaRPr lang="en-US" sz="2400" dirty="0"/>
        </a:p>
      </dgm:t>
    </dgm:pt>
    <dgm:pt modelId="{ED12419F-E36B-440C-9C1C-611B22A261F7}" type="parTrans" cxnId="{377B189A-F701-48EF-BBE9-72A8E909199E}">
      <dgm:prSet/>
      <dgm:spPr/>
      <dgm:t>
        <a:bodyPr/>
        <a:lstStyle/>
        <a:p>
          <a:endParaRPr lang="en-US" sz="2400"/>
        </a:p>
      </dgm:t>
    </dgm:pt>
    <dgm:pt modelId="{ADC8125E-66BE-429D-A073-58F03D7E9B27}" type="sibTrans" cxnId="{377B189A-F701-48EF-BBE9-72A8E909199E}">
      <dgm:prSet custT="1"/>
      <dgm:spPr/>
      <dgm:t>
        <a:bodyPr/>
        <a:lstStyle/>
        <a:p>
          <a:endParaRPr lang="en-US" sz="2400"/>
        </a:p>
      </dgm:t>
    </dgm:pt>
    <dgm:pt modelId="{8DAECFFA-4F3F-4B00-A489-F6748A1A5761}">
      <dgm:prSet custT="1"/>
      <dgm:spPr/>
      <dgm:t>
        <a:bodyPr/>
        <a:lstStyle/>
        <a:p>
          <a:r>
            <a:rPr lang="en-US" sz="2400" dirty="0" smtClean="0"/>
            <a:t>6. Set counter as =0  and repeat</a:t>
          </a:r>
          <a:endParaRPr lang="en-US" sz="2400" dirty="0"/>
        </a:p>
      </dgm:t>
    </dgm:pt>
    <dgm:pt modelId="{326B1766-E437-4FB6-BBAB-8385CCC4B0F9}" type="parTrans" cxnId="{3E803628-DF9C-45E7-A972-4C1503393822}">
      <dgm:prSet/>
      <dgm:spPr/>
      <dgm:t>
        <a:bodyPr/>
        <a:lstStyle/>
        <a:p>
          <a:endParaRPr lang="en-US" sz="2400"/>
        </a:p>
      </dgm:t>
    </dgm:pt>
    <dgm:pt modelId="{DABE33DD-192E-4213-83AF-E6E03EF2FDB5}" type="sibTrans" cxnId="{3E803628-DF9C-45E7-A972-4C1503393822}">
      <dgm:prSet custT="1"/>
      <dgm:spPr/>
      <dgm:t>
        <a:bodyPr/>
        <a:lstStyle/>
        <a:p>
          <a:endParaRPr lang="en-US" sz="2400"/>
        </a:p>
      </dgm:t>
    </dgm:pt>
    <dgm:pt modelId="{28EFE7DC-6070-4691-A803-8D492476AD76}" type="pres">
      <dgm:prSet presAssocID="{EE5A4A3B-3B29-4BE5-8041-D9BBBB8AB2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CB8173-1ED7-4208-ACDE-0439EEDA3145}" type="pres">
      <dgm:prSet presAssocID="{76C65174-0127-4888-839A-FF8403B5A6A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77D0C3-0E2E-49B6-8007-C901DAB858D6}" type="pres">
      <dgm:prSet presAssocID="{07DD46C3-9B79-40AE-8A92-9977F7857025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2738A90-9CA2-431E-A8E0-74B6777A3E73}" type="pres">
      <dgm:prSet presAssocID="{07DD46C3-9B79-40AE-8A92-9977F7857025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C94D87A-80D4-4C17-A9F5-A74DAB9E584A}" type="pres">
      <dgm:prSet presAssocID="{022BCD1A-7BBF-43BE-9E62-AD3BCDFF534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0B3A9-2A31-4765-A67A-153C8EE6C5CD}" type="pres">
      <dgm:prSet presAssocID="{2C8E5A1F-D73F-4D30-9733-4333AA32CCC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D4E41B5-2FEA-4739-9501-0F4D386F6D55}" type="pres">
      <dgm:prSet presAssocID="{2C8E5A1F-D73F-4D30-9733-4333AA32CCC1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64AFFC9D-AE2A-4938-85B0-7B439EF6CB98}" type="pres">
      <dgm:prSet presAssocID="{095ABEDF-1398-40BC-A730-84CFDBA5BD4F}" presName="node" presStyleLbl="node1" presStyleIdx="2" presStyleCnt="6" custScaleX="113259" custScaleY="113065" custLinFactNeighborX="2974" custLinFactNeighborY="-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6E7C0-C9EC-4954-B43F-C389B6391C48}" type="pres">
      <dgm:prSet presAssocID="{407D50AD-9EE8-4F68-BE46-C636AA031C9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E862670-15E3-47A6-8D1E-F820A7FE8DE4}" type="pres">
      <dgm:prSet presAssocID="{407D50AD-9EE8-4F68-BE46-C636AA031C9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AA75BDD1-2A68-4F40-B672-B7B7F340EF15}" type="pres">
      <dgm:prSet presAssocID="{2693DC36-0006-40D6-BFD7-1F1DFB105C15}" presName="node" presStyleLbl="node1" presStyleIdx="3" presStyleCnt="6" custScaleY="1201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8E9B8-DAB9-462C-8BBA-732B1F6DB96D}" type="pres">
      <dgm:prSet presAssocID="{4EEB629A-BF8A-4536-BC7E-F52772F4BFA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2CA429F-A7E9-47D3-809E-FA8745FE0CFB}" type="pres">
      <dgm:prSet presAssocID="{4EEB629A-BF8A-4536-BC7E-F52772F4BFA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0ECAF219-6259-4D8A-88C0-234CDA3299B6}" type="pres">
      <dgm:prSet presAssocID="{7C78C91E-8420-4702-84A6-9224050998C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BFD6F-2712-491B-AC19-04DE13699197}" type="pres">
      <dgm:prSet presAssocID="{ADC8125E-66BE-429D-A073-58F03D7E9B27}" presName="sibTrans" presStyleLbl="sibTrans2D1" presStyleIdx="4" presStyleCnt="5"/>
      <dgm:spPr/>
      <dgm:t>
        <a:bodyPr/>
        <a:lstStyle/>
        <a:p>
          <a:endParaRPr lang="en-US"/>
        </a:p>
      </dgm:t>
    </dgm:pt>
    <dgm:pt modelId="{05736F18-3AAA-40F6-8207-9D8D894E98EC}" type="pres">
      <dgm:prSet presAssocID="{ADC8125E-66BE-429D-A073-58F03D7E9B27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27D41D3-1212-47D7-8789-B42415778267}" type="pres">
      <dgm:prSet presAssocID="{8DAECFFA-4F3F-4B00-A489-F6748A1A576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65D81B-FC62-4A07-BBD8-2CE66BC71C65}" type="presOf" srcId="{ADC8125E-66BE-429D-A073-58F03D7E9B27}" destId="{CEABFD6F-2712-491B-AC19-04DE13699197}" srcOrd="0" destOrd="0" presId="urn:microsoft.com/office/officeart/2005/8/layout/process5"/>
    <dgm:cxn modelId="{61EA30F1-FB0A-4085-8191-370AB7E0871C}" type="presOf" srcId="{ADC8125E-66BE-429D-A073-58F03D7E9B27}" destId="{05736F18-3AAA-40F6-8207-9D8D894E98EC}" srcOrd="1" destOrd="0" presId="urn:microsoft.com/office/officeart/2005/8/layout/process5"/>
    <dgm:cxn modelId="{CBC981DE-BAE9-4866-B728-47D391D70214}" type="presOf" srcId="{2C8E5A1F-D73F-4D30-9733-4333AA32CCC1}" destId="{7D4E41B5-2FEA-4739-9501-0F4D386F6D55}" srcOrd="1" destOrd="0" presId="urn:microsoft.com/office/officeart/2005/8/layout/process5"/>
    <dgm:cxn modelId="{FCDD1F52-84A3-4C76-9D64-8E0C423009BF}" type="presOf" srcId="{407D50AD-9EE8-4F68-BE46-C636AA031C90}" destId="{3E46E7C0-C9EC-4954-B43F-C389B6391C48}" srcOrd="0" destOrd="0" presId="urn:microsoft.com/office/officeart/2005/8/layout/process5"/>
    <dgm:cxn modelId="{6B079F23-61A7-4A33-9226-F0C0D6BD608D}" type="presOf" srcId="{EE5A4A3B-3B29-4BE5-8041-D9BBBB8AB2D4}" destId="{28EFE7DC-6070-4691-A803-8D492476AD76}" srcOrd="0" destOrd="0" presId="urn:microsoft.com/office/officeart/2005/8/layout/process5"/>
    <dgm:cxn modelId="{AA1D0610-57F0-4DBF-B055-24BB0612912B}" type="presOf" srcId="{7C78C91E-8420-4702-84A6-9224050998C6}" destId="{0ECAF219-6259-4D8A-88C0-234CDA3299B6}" srcOrd="0" destOrd="0" presId="urn:microsoft.com/office/officeart/2005/8/layout/process5"/>
    <dgm:cxn modelId="{3F32D992-686C-428B-9792-6633D957CAD7}" type="presOf" srcId="{2693DC36-0006-40D6-BFD7-1F1DFB105C15}" destId="{AA75BDD1-2A68-4F40-B672-B7B7F340EF15}" srcOrd="0" destOrd="0" presId="urn:microsoft.com/office/officeart/2005/8/layout/process5"/>
    <dgm:cxn modelId="{456F2EFE-F867-49AE-B96A-334EDE984BF8}" type="presOf" srcId="{8DAECFFA-4F3F-4B00-A489-F6748A1A5761}" destId="{127D41D3-1212-47D7-8789-B42415778267}" srcOrd="0" destOrd="0" presId="urn:microsoft.com/office/officeart/2005/8/layout/process5"/>
    <dgm:cxn modelId="{354364F3-2C88-439E-B540-8440B7A29E0E}" type="presOf" srcId="{022BCD1A-7BBF-43BE-9E62-AD3BCDFF5348}" destId="{0C94D87A-80D4-4C17-A9F5-A74DAB9E584A}" srcOrd="0" destOrd="0" presId="urn:microsoft.com/office/officeart/2005/8/layout/process5"/>
    <dgm:cxn modelId="{FC797946-7968-4354-B22E-D6946FDE1563}" type="presOf" srcId="{4EEB629A-BF8A-4536-BC7E-F52772F4BFA0}" destId="{E228E9B8-DAB9-462C-8BBA-732B1F6DB96D}" srcOrd="0" destOrd="0" presId="urn:microsoft.com/office/officeart/2005/8/layout/process5"/>
    <dgm:cxn modelId="{5156C0E8-EC5C-4902-AFB5-A3A5117950A2}" type="presOf" srcId="{07DD46C3-9B79-40AE-8A92-9977F7857025}" destId="{7877D0C3-0E2E-49B6-8007-C901DAB858D6}" srcOrd="0" destOrd="0" presId="urn:microsoft.com/office/officeart/2005/8/layout/process5"/>
    <dgm:cxn modelId="{BAD506EC-3624-412B-B603-2B555C59C55D}" type="presOf" srcId="{4EEB629A-BF8A-4536-BC7E-F52772F4BFA0}" destId="{52CA429F-A7E9-47D3-809E-FA8745FE0CFB}" srcOrd="1" destOrd="0" presId="urn:microsoft.com/office/officeart/2005/8/layout/process5"/>
    <dgm:cxn modelId="{D71F2436-87A6-418E-B7BB-03CC913697BF}" type="presOf" srcId="{407D50AD-9EE8-4F68-BE46-C636AA031C90}" destId="{4E862670-15E3-47A6-8D1E-F820A7FE8DE4}" srcOrd="1" destOrd="0" presId="urn:microsoft.com/office/officeart/2005/8/layout/process5"/>
    <dgm:cxn modelId="{025A039C-181D-4521-9803-53C4AD8FD1A5}" type="presOf" srcId="{76C65174-0127-4888-839A-FF8403B5A6AF}" destId="{87CB8173-1ED7-4208-ACDE-0439EEDA3145}" srcOrd="0" destOrd="0" presId="urn:microsoft.com/office/officeart/2005/8/layout/process5"/>
    <dgm:cxn modelId="{66F2EE57-D9E2-496D-AE71-77EDD61C0184}" srcId="{EE5A4A3B-3B29-4BE5-8041-D9BBBB8AB2D4}" destId="{022BCD1A-7BBF-43BE-9E62-AD3BCDFF5348}" srcOrd="1" destOrd="0" parTransId="{2201B998-94A0-4DBC-A7F6-01B2E2B54078}" sibTransId="{2C8E5A1F-D73F-4D30-9733-4333AA32CCC1}"/>
    <dgm:cxn modelId="{3B062AD5-10EF-41CF-B1B8-07A59B66BC30}" type="presOf" srcId="{095ABEDF-1398-40BC-A730-84CFDBA5BD4F}" destId="{64AFFC9D-AE2A-4938-85B0-7B439EF6CB98}" srcOrd="0" destOrd="0" presId="urn:microsoft.com/office/officeart/2005/8/layout/process5"/>
    <dgm:cxn modelId="{844554F5-F356-49E2-ADBC-F81C9F9E55BB}" srcId="{EE5A4A3B-3B29-4BE5-8041-D9BBBB8AB2D4}" destId="{095ABEDF-1398-40BC-A730-84CFDBA5BD4F}" srcOrd="2" destOrd="0" parTransId="{FF56CEE9-ADD9-4A17-A980-E30008DEA19E}" sibTransId="{407D50AD-9EE8-4F68-BE46-C636AA031C90}"/>
    <dgm:cxn modelId="{377B189A-F701-48EF-BBE9-72A8E909199E}" srcId="{EE5A4A3B-3B29-4BE5-8041-D9BBBB8AB2D4}" destId="{7C78C91E-8420-4702-84A6-9224050998C6}" srcOrd="4" destOrd="0" parTransId="{ED12419F-E36B-440C-9C1C-611B22A261F7}" sibTransId="{ADC8125E-66BE-429D-A073-58F03D7E9B27}"/>
    <dgm:cxn modelId="{C5E4AFE5-ECCB-485A-996A-9FF7AF79B879}" srcId="{EE5A4A3B-3B29-4BE5-8041-D9BBBB8AB2D4}" destId="{2693DC36-0006-40D6-BFD7-1F1DFB105C15}" srcOrd="3" destOrd="0" parTransId="{6D4F2F3F-BBE9-4F2C-88C2-6B6188C09413}" sibTransId="{4EEB629A-BF8A-4536-BC7E-F52772F4BFA0}"/>
    <dgm:cxn modelId="{D2212E7D-A7D2-41B7-82A7-47507F0F10EF}" type="presOf" srcId="{2C8E5A1F-D73F-4D30-9733-4333AA32CCC1}" destId="{3C00B3A9-2A31-4765-A67A-153C8EE6C5CD}" srcOrd="0" destOrd="0" presId="urn:microsoft.com/office/officeart/2005/8/layout/process5"/>
    <dgm:cxn modelId="{3E803628-DF9C-45E7-A972-4C1503393822}" srcId="{EE5A4A3B-3B29-4BE5-8041-D9BBBB8AB2D4}" destId="{8DAECFFA-4F3F-4B00-A489-F6748A1A5761}" srcOrd="5" destOrd="0" parTransId="{326B1766-E437-4FB6-BBAB-8385CCC4B0F9}" sibTransId="{DABE33DD-192E-4213-83AF-E6E03EF2FDB5}"/>
    <dgm:cxn modelId="{399B21C8-5AB1-41BC-AF88-B1F14F9BF8AF}" type="presOf" srcId="{07DD46C3-9B79-40AE-8A92-9977F7857025}" destId="{E2738A90-9CA2-431E-A8E0-74B6777A3E73}" srcOrd="1" destOrd="0" presId="urn:microsoft.com/office/officeart/2005/8/layout/process5"/>
    <dgm:cxn modelId="{30198CDA-D7F5-4EA9-9E59-F1804F858C5E}" srcId="{EE5A4A3B-3B29-4BE5-8041-D9BBBB8AB2D4}" destId="{76C65174-0127-4888-839A-FF8403B5A6AF}" srcOrd="0" destOrd="0" parTransId="{613245D8-92CA-4AB3-9814-8091E330C0CB}" sibTransId="{07DD46C3-9B79-40AE-8A92-9977F7857025}"/>
    <dgm:cxn modelId="{E72DBD49-3B49-4B0E-AC01-5B06CA1C9AC5}" type="presParOf" srcId="{28EFE7DC-6070-4691-A803-8D492476AD76}" destId="{87CB8173-1ED7-4208-ACDE-0439EEDA3145}" srcOrd="0" destOrd="0" presId="urn:microsoft.com/office/officeart/2005/8/layout/process5"/>
    <dgm:cxn modelId="{9CC9FB4F-22D6-4504-9A60-C61C110E5E39}" type="presParOf" srcId="{28EFE7DC-6070-4691-A803-8D492476AD76}" destId="{7877D0C3-0E2E-49B6-8007-C901DAB858D6}" srcOrd="1" destOrd="0" presId="urn:microsoft.com/office/officeart/2005/8/layout/process5"/>
    <dgm:cxn modelId="{D232F6F2-5277-41E2-8745-E7D1577F826F}" type="presParOf" srcId="{7877D0C3-0E2E-49B6-8007-C901DAB858D6}" destId="{E2738A90-9CA2-431E-A8E0-74B6777A3E73}" srcOrd="0" destOrd="0" presId="urn:microsoft.com/office/officeart/2005/8/layout/process5"/>
    <dgm:cxn modelId="{EEE47649-EB70-415A-8995-C6EC70C69861}" type="presParOf" srcId="{28EFE7DC-6070-4691-A803-8D492476AD76}" destId="{0C94D87A-80D4-4C17-A9F5-A74DAB9E584A}" srcOrd="2" destOrd="0" presId="urn:microsoft.com/office/officeart/2005/8/layout/process5"/>
    <dgm:cxn modelId="{002F2D2F-653E-408A-A417-CF9735C6DE14}" type="presParOf" srcId="{28EFE7DC-6070-4691-A803-8D492476AD76}" destId="{3C00B3A9-2A31-4765-A67A-153C8EE6C5CD}" srcOrd="3" destOrd="0" presId="urn:microsoft.com/office/officeart/2005/8/layout/process5"/>
    <dgm:cxn modelId="{7A4BB0D5-64E9-4DB1-A06D-94A42DED9654}" type="presParOf" srcId="{3C00B3A9-2A31-4765-A67A-153C8EE6C5CD}" destId="{7D4E41B5-2FEA-4739-9501-0F4D386F6D55}" srcOrd="0" destOrd="0" presId="urn:microsoft.com/office/officeart/2005/8/layout/process5"/>
    <dgm:cxn modelId="{92F9B3E4-5310-4E02-9E8F-526FEC8087BC}" type="presParOf" srcId="{28EFE7DC-6070-4691-A803-8D492476AD76}" destId="{64AFFC9D-AE2A-4938-85B0-7B439EF6CB98}" srcOrd="4" destOrd="0" presId="urn:microsoft.com/office/officeart/2005/8/layout/process5"/>
    <dgm:cxn modelId="{74E8BBB9-90DE-4238-8CB0-21A14F158F69}" type="presParOf" srcId="{28EFE7DC-6070-4691-A803-8D492476AD76}" destId="{3E46E7C0-C9EC-4954-B43F-C389B6391C48}" srcOrd="5" destOrd="0" presId="urn:microsoft.com/office/officeart/2005/8/layout/process5"/>
    <dgm:cxn modelId="{D249817B-FA55-47E1-9CC9-DBD30CFB136D}" type="presParOf" srcId="{3E46E7C0-C9EC-4954-B43F-C389B6391C48}" destId="{4E862670-15E3-47A6-8D1E-F820A7FE8DE4}" srcOrd="0" destOrd="0" presId="urn:microsoft.com/office/officeart/2005/8/layout/process5"/>
    <dgm:cxn modelId="{B0DACA98-FF6D-408C-89B0-C11116E65FBA}" type="presParOf" srcId="{28EFE7DC-6070-4691-A803-8D492476AD76}" destId="{AA75BDD1-2A68-4F40-B672-B7B7F340EF15}" srcOrd="6" destOrd="0" presId="urn:microsoft.com/office/officeart/2005/8/layout/process5"/>
    <dgm:cxn modelId="{882322F6-BAEC-4827-ABF3-90C370D4263F}" type="presParOf" srcId="{28EFE7DC-6070-4691-A803-8D492476AD76}" destId="{E228E9B8-DAB9-462C-8BBA-732B1F6DB96D}" srcOrd="7" destOrd="0" presId="urn:microsoft.com/office/officeart/2005/8/layout/process5"/>
    <dgm:cxn modelId="{DDC82CFB-90A9-4498-AB77-81BBA502F018}" type="presParOf" srcId="{E228E9B8-DAB9-462C-8BBA-732B1F6DB96D}" destId="{52CA429F-A7E9-47D3-809E-FA8745FE0CFB}" srcOrd="0" destOrd="0" presId="urn:microsoft.com/office/officeart/2005/8/layout/process5"/>
    <dgm:cxn modelId="{C6C46B4C-E59D-4C34-B499-D0A50C72A804}" type="presParOf" srcId="{28EFE7DC-6070-4691-A803-8D492476AD76}" destId="{0ECAF219-6259-4D8A-88C0-234CDA3299B6}" srcOrd="8" destOrd="0" presId="urn:microsoft.com/office/officeart/2005/8/layout/process5"/>
    <dgm:cxn modelId="{F10F0F89-6A08-4782-A795-751577667D43}" type="presParOf" srcId="{28EFE7DC-6070-4691-A803-8D492476AD76}" destId="{CEABFD6F-2712-491B-AC19-04DE13699197}" srcOrd="9" destOrd="0" presId="urn:microsoft.com/office/officeart/2005/8/layout/process5"/>
    <dgm:cxn modelId="{5FF2699B-72BF-4149-9427-62B6D747D576}" type="presParOf" srcId="{CEABFD6F-2712-491B-AC19-04DE13699197}" destId="{05736F18-3AAA-40F6-8207-9D8D894E98EC}" srcOrd="0" destOrd="0" presId="urn:microsoft.com/office/officeart/2005/8/layout/process5"/>
    <dgm:cxn modelId="{CD9A1FF0-7992-44C2-923B-D21D6CC7E849}" type="presParOf" srcId="{28EFE7DC-6070-4691-A803-8D492476AD76}" destId="{127D41D3-1212-47D7-8789-B42415778267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2C66AA-5A40-4585-8A91-859DFA55E44F}" type="doc">
      <dgm:prSet loTypeId="urn:microsoft.com/office/officeart/2005/8/layout/cycle2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012305-7855-4EC7-8AA5-41376B3256FB}">
      <dgm:prSet phldrT="[Text]" custT="1"/>
      <dgm:spPr/>
      <dgm:t>
        <a:bodyPr/>
        <a:lstStyle/>
        <a:p>
          <a:r>
            <a:rPr lang="en-US" sz="1800" b="1" dirty="0" smtClean="0"/>
            <a:t>VOC</a:t>
          </a:r>
          <a:endParaRPr lang="en-US" sz="1800" b="1" dirty="0"/>
        </a:p>
      </dgm:t>
    </dgm:pt>
    <dgm:pt modelId="{D755CC06-9B9A-40CF-A81A-9F8738BFC128}" type="parTrans" cxnId="{AF1B0685-7D29-48C4-BD37-5913EA8FF2F2}">
      <dgm:prSet/>
      <dgm:spPr/>
      <dgm:t>
        <a:bodyPr/>
        <a:lstStyle/>
        <a:p>
          <a:endParaRPr lang="en-US" sz="1800" b="1"/>
        </a:p>
      </dgm:t>
    </dgm:pt>
    <dgm:pt modelId="{79D17CEA-4D99-4DF6-A522-E192DB03E12F}" type="sibTrans" cxnId="{AF1B0685-7D29-48C4-BD37-5913EA8FF2F2}">
      <dgm:prSet custT="1"/>
      <dgm:spPr/>
      <dgm:t>
        <a:bodyPr/>
        <a:lstStyle/>
        <a:p>
          <a:endParaRPr lang="en-US" sz="1800" b="1"/>
        </a:p>
      </dgm:t>
    </dgm:pt>
    <dgm:pt modelId="{820A48A9-238B-4278-A15F-586410A19987}">
      <dgm:prSet phldrT="[Text]" custT="1"/>
      <dgm:spPr/>
      <dgm:t>
        <a:bodyPr/>
        <a:lstStyle/>
        <a:p>
          <a:r>
            <a:rPr lang="en-US" sz="1800" b="1" dirty="0" smtClean="0"/>
            <a:t>Targeted Marketing</a:t>
          </a:r>
          <a:endParaRPr lang="en-US" sz="1800" b="1" dirty="0"/>
        </a:p>
      </dgm:t>
    </dgm:pt>
    <dgm:pt modelId="{44E404B7-5267-4F17-B7E2-C09A2D0105DA}" type="parTrans" cxnId="{AAAC80D8-6703-4F6E-9D34-1A2CB34EBA8A}">
      <dgm:prSet/>
      <dgm:spPr/>
      <dgm:t>
        <a:bodyPr/>
        <a:lstStyle/>
        <a:p>
          <a:endParaRPr lang="en-US" sz="1800" b="1"/>
        </a:p>
      </dgm:t>
    </dgm:pt>
    <dgm:pt modelId="{325FEF22-4F51-4BDC-A122-0B1E0441AD66}" type="sibTrans" cxnId="{AAAC80D8-6703-4F6E-9D34-1A2CB34EBA8A}">
      <dgm:prSet custT="1"/>
      <dgm:spPr/>
      <dgm:t>
        <a:bodyPr/>
        <a:lstStyle/>
        <a:p>
          <a:endParaRPr lang="en-US" sz="1800" b="1"/>
        </a:p>
      </dgm:t>
    </dgm:pt>
    <dgm:pt modelId="{5DE21943-26FE-4386-A599-F33DA9609B3E}">
      <dgm:prSet phldrT="[Text]" custT="1"/>
      <dgm:spPr/>
      <dgm:t>
        <a:bodyPr/>
        <a:lstStyle/>
        <a:p>
          <a:r>
            <a:rPr lang="en-US" sz="1800" b="1" dirty="0" smtClean="0"/>
            <a:t>Grievance Redress</a:t>
          </a:r>
          <a:endParaRPr lang="en-US" sz="1800" b="1" dirty="0"/>
        </a:p>
      </dgm:t>
    </dgm:pt>
    <dgm:pt modelId="{DD8DDF18-92B9-47AD-9F6F-45041A7731A6}" type="parTrans" cxnId="{D6D7372D-EDF3-4DE4-B031-A5418CD71C2B}">
      <dgm:prSet/>
      <dgm:spPr/>
      <dgm:t>
        <a:bodyPr/>
        <a:lstStyle/>
        <a:p>
          <a:endParaRPr lang="en-US" sz="1800" b="1"/>
        </a:p>
      </dgm:t>
    </dgm:pt>
    <dgm:pt modelId="{A44AC50B-47B5-4A1E-8B52-41CA6140BE1C}" type="sibTrans" cxnId="{D6D7372D-EDF3-4DE4-B031-A5418CD71C2B}">
      <dgm:prSet custT="1"/>
      <dgm:spPr/>
      <dgm:t>
        <a:bodyPr/>
        <a:lstStyle/>
        <a:p>
          <a:endParaRPr lang="en-US" sz="1800" b="1"/>
        </a:p>
      </dgm:t>
    </dgm:pt>
    <dgm:pt modelId="{F53983B9-E2E0-4675-9C42-EF5F924D6B41}">
      <dgm:prSet phldrT="[Text]" custT="1"/>
      <dgm:spPr/>
      <dgm:t>
        <a:bodyPr/>
        <a:lstStyle/>
        <a:p>
          <a:r>
            <a:rPr lang="en-US" sz="1800" b="1" dirty="0" smtClean="0"/>
            <a:t>Product &amp; Service dev</a:t>
          </a:r>
          <a:endParaRPr lang="en-US" sz="1800" b="1" dirty="0"/>
        </a:p>
      </dgm:t>
    </dgm:pt>
    <dgm:pt modelId="{52CCAF25-FC6C-432B-BFF3-EAFE8669A619}" type="parTrans" cxnId="{91024E3B-50EC-4F16-BB42-7C8B298C9008}">
      <dgm:prSet/>
      <dgm:spPr/>
      <dgm:t>
        <a:bodyPr/>
        <a:lstStyle/>
        <a:p>
          <a:endParaRPr lang="en-US" sz="1800" b="1"/>
        </a:p>
      </dgm:t>
    </dgm:pt>
    <dgm:pt modelId="{F5F7F2CB-4E29-4259-8F87-CE3B398A33F7}" type="sibTrans" cxnId="{91024E3B-50EC-4F16-BB42-7C8B298C9008}">
      <dgm:prSet custT="1"/>
      <dgm:spPr/>
      <dgm:t>
        <a:bodyPr/>
        <a:lstStyle/>
        <a:p>
          <a:endParaRPr lang="en-US" sz="1800" b="1"/>
        </a:p>
      </dgm:t>
    </dgm:pt>
    <dgm:pt modelId="{936B3077-4CA8-4138-ADE2-9634B196FC28}">
      <dgm:prSet phldrT="[Text]" custT="1"/>
      <dgm:spPr/>
      <dgm:t>
        <a:bodyPr/>
        <a:lstStyle/>
        <a:p>
          <a:r>
            <a:rPr lang="en-US" sz="1800" b="1" dirty="0" smtClean="0"/>
            <a:t>Economic</a:t>
          </a:r>
          <a:endParaRPr lang="en-US" sz="1800" b="1" dirty="0"/>
        </a:p>
      </dgm:t>
    </dgm:pt>
    <dgm:pt modelId="{7717D092-1A6D-4139-A69C-75500B2E9663}" type="parTrans" cxnId="{352B87E4-BEF5-4A4B-9B1A-0B184DBDC134}">
      <dgm:prSet/>
      <dgm:spPr/>
      <dgm:t>
        <a:bodyPr/>
        <a:lstStyle/>
        <a:p>
          <a:endParaRPr lang="en-US" sz="1800" b="1"/>
        </a:p>
      </dgm:t>
    </dgm:pt>
    <dgm:pt modelId="{8E7F74E5-9CE4-45A2-A833-D1B65F8AD832}" type="sibTrans" cxnId="{352B87E4-BEF5-4A4B-9B1A-0B184DBDC134}">
      <dgm:prSet custT="1"/>
      <dgm:spPr/>
      <dgm:t>
        <a:bodyPr/>
        <a:lstStyle/>
        <a:p>
          <a:endParaRPr lang="en-US" sz="1800" b="1"/>
        </a:p>
      </dgm:t>
    </dgm:pt>
    <dgm:pt modelId="{942FCCE6-13B7-4634-A258-0BA9C9817513}">
      <dgm:prSet custT="1"/>
      <dgm:spPr/>
      <dgm:t>
        <a:bodyPr/>
        <a:lstStyle/>
        <a:p>
          <a:r>
            <a:rPr lang="en-US" sz="1800" b="1" dirty="0" smtClean="0"/>
            <a:t>Market Insights &amp; research</a:t>
          </a:r>
          <a:endParaRPr lang="en-US" sz="1800" b="1" dirty="0"/>
        </a:p>
      </dgm:t>
    </dgm:pt>
    <dgm:pt modelId="{495E43DC-91E6-4014-910C-5C3B17A0D452}" type="parTrans" cxnId="{59350BDA-AC57-46B4-9F63-19E6B6F8A375}">
      <dgm:prSet/>
      <dgm:spPr/>
      <dgm:t>
        <a:bodyPr/>
        <a:lstStyle/>
        <a:p>
          <a:endParaRPr lang="en-US" sz="1800" b="1"/>
        </a:p>
      </dgm:t>
    </dgm:pt>
    <dgm:pt modelId="{CF9B5F1E-6DAB-41A0-86AD-EAE622156F2C}" type="sibTrans" cxnId="{59350BDA-AC57-46B4-9F63-19E6B6F8A375}">
      <dgm:prSet custT="1"/>
      <dgm:spPr/>
      <dgm:t>
        <a:bodyPr/>
        <a:lstStyle/>
        <a:p>
          <a:endParaRPr lang="en-US" sz="1800" b="1"/>
        </a:p>
      </dgm:t>
    </dgm:pt>
    <dgm:pt modelId="{BA095503-B85E-494A-B11A-645AC5D6E4A9}">
      <dgm:prSet custT="1"/>
      <dgm:spPr/>
      <dgm:t>
        <a:bodyPr/>
        <a:lstStyle/>
        <a:p>
          <a:r>
            <a:rPr lang="en-US" sz="1800" b="1" dirty="0" smtClean="0"/>
            <a:t>Network study</a:t>
          </a:r>
          <a:endParaRPr lang="en-US" sz="1800" b="1" dirty="0"/>
        </a:p>
      </dgm:t>
    </dgm:pt>
    <dgm:pt modelId="{7F69C14B-FBE8-4C45-9F2C-7ABB5A2626D6}" type="parTrans" cxnId="{D9E86DC3-69EA-4E21-8BBF-DFE018F6C728}">
      <dgm:prSet/>
      <dgm:spPr/>
      <dgm:t>
        <a:bodyPr/>
        <a:lstStyle/>
        <a:p>
          <a:endParaRPr lang="en-US" sz="1800" b="1"/>
        </a:p>
      </dgm:t>
    </dgm:pt>
    <dgm:pt modelId="{86E46CC0-2770-44F1-9574-A60C4C342782}" type="sibTrans" cxnId="{D9E86DC3-69EA-4E21-8BBF-DFE018F6C728}">
      <dgm:prSet custT="1"/>
      <dgm:spPr/>
      <dgm:t>
        <a:bodyPr/>
        <a:lstStyle/>
        <a:p>
          <a:endParaRPr lang="en-US" sz="1800" b="1"/>
        </a:p>
      </dgm:t>
    </dgm:pt>
    <dgm:pt modelId="{62310CDF-6BD1-4E84-987F-4856E633A749}" type="pres">
      <dgm:prSet presAssocID="{202C66AA-5A40-4585-8A91-859DFA55E44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36B439-8883-47DE-A644-5577A209129A}" type="pres">
      <dgm:prSet presAssocID="{A1012305-7855-4EC7-8AA5-41376B3256F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462CB7-A783-47D2-93DC-2F1A1A3BB566}" type="pres">
      <dgm:prSet presAssocID="{79D17CEA-4D99-4DF6-A522-E192DB03E12F}" presName="sibTrans" presStyleLbl="sibTrans2D1" presStyleIdx="0" presStyleCnt="7"/>
      <dgm:spPr/>
      <dgm:t>
        <a:bodyPr/>
        <a:lstStyle/>
        <a:p>
          <a:endParaRPr lang="en-US"/>
        </a:p>
      </dgm:t>
    </dgm:pt>
    <dgm:pt modelId="{E3C3D728-4EBD-44C2-96BF-AFDB8BAC915C}" type="pres">
      <dgm:prSet presAssocID="{79D17CEA-4D99-4DF6-A522-E192DB03E12F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6CAD0B25-4D08-47E4-9E54-65CBB1156838}" type="pres">
      <dgm:prSet presAssocID="{820A48A9-238B-4278-A15F-586410A19987}" presName="node" presStyleLbl="node1" presStyleIdx="1" presStyleCnt="7" custScaleX="1232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4D977-EF66-4888-BDAF-9F531D1F6A36}" type="pres">
      <dgm:prSet presAssocID="{325FEF22-4F51-4BDC-A122-0B1E0441AD66}" presName="sibTrans" presStyleLbl="sibTrans2D1" presStyleIdx="1" presStyleCnt="7"/>
      <dgm:spPr/>
      <dgm:t>
        <a:bodyPr/>
        <a:lstStyle/>
        <a:p>
          <a:endParaRPr lang="en-US"/>
        </a:p>
      </dgm:t>
    </dgm:pt>
    <dgm:pt modelId="{086DE851-3E81-4710-BD95-1BCDAC8604CB}" type="pres">
      <dgm:prSet presAssocID="{325FEF22-4F51-4BDC-A122-0B1E0441AD66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84EA47D7-4E6B-4ED9-9948-17A9AF411953}" type="pres">
      <dgm:prSet presAssocID="{5DE21943-26FE-4386-A599-F33DA9609B3E}" presName="node" presStyleLbl="node1" presStyleIdx="2" presStyleCnt="7" custScaleX="1245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CFE209-836A-4C33-8906-2AAFAB913CE5}" type="pres">
      <dgm:prSet presAssocID="{A44AC50B-47B5-4A1E-8B52-41CA6140BE1C}" presName="sibTrans" presStyleLbl="sibTrans2D1" presStyleIdx="2" presStyleCnt="7"/>
      <dgm:spPr/>
      <dgm:t>
        <a:bodyPr/>
        <a:lstStyle/>
        <a:p>
          <a:endParaRPr lang="en-US"/>
        </a:p>
      </dgm:t>
    </dgm:pt>
    <dgm:pt modelId="{F444243F-EFF4-4116-AA69-0CECB0ED2516}" type="pres">
      <dgm:prSet presAssocID="{A44AC50B-47B5-4A1E-8B52-41CA6140BE1C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CA54C866-4CF3-4EA4-8216-0C9CB50CF31C}" type="pres">
      <dgm:prSet presAssocID="{F53983B9-E2E0-4675-9C42-EF5F924D6B4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4D0B9-AFAC-4E79-B44D-A40ECB97C113}" type="pres">
      <dgm:prSet presAssocID="{F5F7F2CB-4E29-4259-8F87-CE3B398A33F7}" presName="sibTrans" presStyleLbl="sibTrans2D1" presStyleIdx="3" presStyleCnt="7"/>
      <dgm:spPr/>
      <dgm:t>
        <a:bodyPr/>
        <a:lstStyle/>
        <a:p>
          <a:endParaRPr lang="en-US"/>
        </a:p>
      </dgm:t>
    </dgm:pt>
    <dgm:pt modelId="{6619CC75-9455-4282-8017-92672A1F83A5}" type="pres">
      <dgm:prSet presAssocID="{F5F7F2CB-4E29-4259-8F87-CE3B398A33F7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353A3078-3D9C-478E-94B7-0F4C681F50E1}" type="pres">
      <dgm:prSet presAssocID="{936B3077-4CA8-4138-ADE2-9634B196FC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8A940-48CB-484A-86E0-DA841741A51E}" type="pres">
      <dgm:prSet presAssocID="{8E7F74E5-9CE4-45A2-A833-D1B65F8AD832}" presName="sibTrans" presStyleLbl="sibTrans2D1" presStyleIdx="4" presStyleCnt="7"/>
      <dgm:spPr/>
      <dgm:t>
        <a:bodyPr/>
        <a:lstStyle/>
        <a:p>
          <a:endParaRPr lang="en-US"/>
        </a:p>
      </dgm:t>
    </dgm:pt>
    <dgm:pt modelId="{6509310F-1D48-41CF-B9C0-6F3FDD7B7D19}" type="pres">
      <dgm:prSet presAssocID="{8E7F74E5-9CE4-45A2-A833-D1B65F8AD832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D4BEE4E0-9153-4B0F-9335-692AAAC44B0F}" type="pres">
      <dgm:prSet presAssocID="{942FCCE6-13B7-4634-A258-0BA9C981751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CEA7D-6087-4889-96EB-93C320F84578}" type="pres">
      <dgm:prSet presAssocID="{CF9B5F1E-6DAB-41A0-86AD-EAE622156F2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46E814E2-EB58-4C5D-A1DC-2D64010B75DE}" type="pres">
      <dgm:prSet presAssocID="{CF9B5F1E-6DAB-41A0-86AD-EAE622156F2C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B0A15368-B411-432F-88C4-562892839B33}" type="pres">
      <dgm:prSet presAssocID="{BA095503-B85E-494A-B11A-645AC5D6E4A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E9907-FA48-48CA-930C-974898D1A37C}" type="pres">
      <dgm:prSet presAssocID="{86E46CC0-2770-44F1-9574-A60C4C342782}" presName="sibTrans" presStyleLbl="sibTrans2D1" presStyleIdx="6" presStyleCnt="7"/>
      <dgm:spPr/>
      <dgm:t>
        <a:bodyPr/>
        <a:lstStyle/>
        <a:p>
          <a:endParaRPr lang="en-US"/>
        </a:p>
      </dgm:t>
    </dgm:pt>
    <dgm:pt modelId="{77294DC3-2FFF-488E-A84C-E00BE2CCBB05}" type="pres">
      <dgm:prSet presAssocID="{86E46CC0-2770-44F1-9574-A60C4C342782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9629E475-F04F-4473-BFA9-92BCB153F0EE}" type="presOf" srcId="{CF9B5F1E-6DAB-41A0-86AD-EAE622156F2C}" destId="{65ECEA7D-6087-4889-96EB-93C320F84578}" srcOrd="0" destOrd="0" presId="urn:microsoft.com/office/officeart/2005/8/layout/cycle2"/>
    <dgm:cxn modelId="{0437A407-6E6F-4FB3-82F3-4215E48BD68F}" type="presOf" srcId="{A44AC50B-47B5-4A1E-8B52-41CA6140BE1C}" destId="{9ECFE209-836A-4C33-8906-2AAFAB913CE5}" srcOrd="0" destOrd="0" presId="urn:microsoft.com/office/officeart/2005/8/layout/cycle2"/>
    <dgm:cxn modelId="{887FFA0D-02DA-42E8-8948-AE057E0747A3}" type="presOf" srcId="{BA095503-B85E-494A-B11A-645AC5D6E4A9}" destId="{B0A15368-B411-432F-88C4-562892839B33}" srcOrd="0" destOrd="0" presId="urn:microsoft.com/office/officeart/2005/8/layout/cycle2"/>
    <dgm:cxn modelId="{E90D56DB-4087-43E5-A54E-A4761F674004}" type="presOf" srcId="{F5F7F2CB-4E29-4259-8F87-CE3B398A33F7}" destId="{1B74D0B9-AFAC-4E79-B44D-A40ECB97C113}" srcOrd="0" destOrd="0" presId="urn:microsoft.com/office/officeart/2005/8/layout/cycle2"/>
    <dgm:cxn modelId="{352B87E4-BEF5-4A4B-9B1A-0B184DBDC134}" srcId="{202C66AA-5A40-4585-8A91-859DFA55E44F}" destId="{936B3077-4CA8-4138-ADE2-9634B196FC28}" srcOrd="4" destOrd="0" parTransId="{7717D092-1A6D-4139-A69C-75500B2E9663}" sibTransId="{8E7F74E5-9CE4-45A2-A833-D1B65F8AD832}"/>
    <dgm:cxn modelId="{BC7043A2-1942-4E1A-8EAE-4581D0FCFF87}" type="presOf" srcId="{86E46CC0-2770-44F1-9574-A60C4C342782}" destId="{77294DC3-2FFF-488E-A84C-E00BE2CCBB05}" srcOrd="1" destOrd="0" presId="urn:microsoft.com/office/officeart/2005/8/layout/cycle2"/>
    <dgm:cxn modelId="{9BA43100-5AA3-459D-82CE-63603B16736D}" type="presOf" srcId="{F5F7F2CB-4E29-4259-8F87-CE3B398A33F7}" destId="{6619CC75-9455-4282-8017-92672A1F83A5}" srcOrd="1" destOrd="0" presId="urn:microsoft.com/office/officeart/2005/8/layout/cycle2"/>
    <dgm:cxn modelId="{8F6DD53E-E3A6-4FCA-B73E-BDD2AEB0C055}" type="presOf" srcId="{A44AC50B-47B5-4A1E-8B52-41CA6140BE1C}" destId="{F444243F-EFF4-4116-AA69-0CECB0ED2516}" srcOrd="1" destOrd="0" presId="urn:microsoft.com/office/officeart/2005/8/layout/cycle2"/>
    <dgm:cxn modelId="{C373C084-6CBD-4C96-8A58-E09EE46E461D}" type="presOf" srcId="{325FEF22-4F51-4BDC-A122-0B1E0441AD66}" destId="{086DE851-3E81-4710-BD95-1BCDAC8604CB}" srcOrd="1" destOrd="0" presId="urn:microsoft.com/office/officeart/2005/8/layout/cycle2"/>
    <dgm:cxn modelId="{4AA7EBB0-BE27-45F8-BDA1-EB54EEC0DF81}" type="presOf" srcId="{79D17CEA-4D99-4DF6-A522-E192DB03E12F}" destId="{1A462CB7-A783-47D2-93DC-2F1A1A3BB566}" srcOrd="0" destOrd="0" presId="urn:microsoft.com/office/officeart/2005/8/layout/cycle2"/>
    <dgm:cxn modelId="{3BDD0F37-02AB-4FC8-B5AC-AE9FD68B6759}" type="presOf" srcId="{79D17CEA-4D99-4DF6-A522-E192DB03E12F}" destId="{E3C3D728-4EBD-44C2-96BF-AFDB8BAC915C}" srcOrd="1" destOrd="0" presId="urn:microsoft.com/office/officeart/2005/8/layout/cycle2"/>
    <dgm:cxn modelId="{3C73EACA-45FC-4A86-AC9D-0A375B9B8068}" type="presOf" srcId="{936B3077-4CA8-4138-ADE2-9634B196FC28}" destId="{353A3078-3D9C-478E-94B7-0F4C681F50E1}" srcOrd="0" destOrd="0" presId="urn:microsoft.com/office/officeart/2005/8/layout/cycle2"/>
    <dgm:cxn modelId="{09E19C95-CC37-4DDA-8DC0-C5C10D745600}" type="presOf" srcId="{CF9B5F1E-6DAB-41A0-86AD-EAE622156F2C}" destId="{46E814E2-EB58-4C5D-A1DC-2D64010B75DE}" srcOrd="1" destOrd="0" presId="urn:microsoft.com/office/officeart/2005/8/layout/cycle2"/>
    <dgm:cxn modelId="{440FE7AA-79E5-43A0-8D69-1EF84A51CEAC}" type="presOf" srcId="{942FCCE6-13B7-4634-A258-0BA9C9817513}" destId="{D4BEE4E0-9153-4B0F-9335-692AAAC44B0F}" srcOrd="0" destOrd="0" presId="urn:microsoft.com/office/officeart/2005/8/layout/cycle2"/>
    <dgm:cxn modelId="{AF1B0685-7D29-48C4-BD37-5913EA8FF2F2}" srcId="{202C66AA-5A40-4585-8A91-859DFA55E44F}" destId="{A1012305-7855-4EC7-8AA5-41376B3256FB}" srcOrd="0" destOrd="0" parTransId="{D755CC06-9B9A-40CF-A81A-9F8738BFC128}" sibTransId="{79D17CEA-4D99-4DF6-A522-E192DB03E12F}"/>
    <dgm:cxn modelId="{91024E3B-50EC-4F16-BB42-7C8B298C9008}" srcId="{202C66AA-5A40-4585-8A91-859DFA55E44F}" destId="{F53983B9-E2E0-4675-9C42-EF5F924D6B41}" srcOrd="3" destOrd="0" parTransId="{52CCAF25-FC6C-432B-BFF3-EAFE8669A619}" sibTransId="{F5F7F2CB-4E29-4259-8F87-CE3B398A33F7}"/>
    <dgm:cxn modelId="{68C1811B-2527-408A-95DA-C99FA90770C2}" type="presOf" srcId="{8E7F74E5-9CE4-45A2-A833-D1B65F8AD832}" destId="{6509310F-1D48-41CF-B9C0-6F3FDD7B7D19}" srcOrd="1" destOrd="0" presId="urn:microsoft.com/office/officeart/2005/8/layout/cycle2"/>
    <dgm:cxn modelId="{59350BDA-AC57-46B4-9F63-19E6B6F8A375}" srcId="{202C66AA-5A40-4585-8A91-859DFA55E44F}" destId="{942FCCE6-13B7-4634-A258-0BA9C9817513}" srcOrd="5" destOrd="0" parTransId="{495E43DC-91E6-4014-910C-5C3B17A0D452}" sibTransId="{CF9B5F1E-6DAB-41A0-86AD-EAE622156F2C}"/>
    <dgm:cxn modelId="{2D2D54E0-263C-40B6-9DED-E3256BE4DBAB}" type="presOf" srcId="{820A48A9-238B-4278-A15F-586410A19987}" destId="{6CAD0B25-4D08-47E4-9E54-65CBB1156838}" srcOrd="0" destOrd="0" presId="urn:microsoft.com/office/officeart/2005/8/layout/cycle2"/>
    <dgm:cxn modelId="{AAAC80D8-6703-4F6E-9D34-1A2CB34EBA8A}" srcId="{202C66AA-5A40-4585-8A91-859DFA55E44F}" destId="{820A48A9-238B-4278-A15F-586410A19987}" srcOrd="1" destOrd="0" parTransId="{44E404B7-5267-4F17-B7E2-C09A2D0105DA}" sibTransId="{325FEF22-4F51-4BDC-A122-0B1E0441AD66}"/>
    <dgm:cxn modelId="{D0DBFF08-04F3-4296-AC87-B984FE4C064F}" type="presOf" srcId="{325FEF22-4F51-4BDC-A122-0B1E0441AD66}" destId="{4154D977-EF66-4888-BDAF-9F531D1F6A36}" srcOrd="0" destOrd="0" presId="urn:microsoft.com/office/officeart/2005/8/layout/cycle2"/>
    <dgm:cxn modelId="{B5EEC5B3-CD9D-480B-BD8A-6EED30833C88}" type="presOf" srcId="{202C66AA-5A40-4585-8A91-859DFA55E44F}" destId="{62310CDF-6BD1-4E84-987F-4856E633A749}" srcOrd="0" destOrd="0" presId="urn:microsoft.com/office/officeart/2005/8/layout/cycle2"/>
    <dgm:cxn modelId="{EC1394FA-6ED4-40F5-A79B-A1932EF972A3}" type="presOf" srcId="{86E46CC0-2770-44F1-9574-A60C4C342782}" destId="{D9DE9907-FA48-48CA-930C-974898D1A37C}" srcOrd="0" destOrd="0" presId="urn:microsoft.com/office/officeart/2005/8/layout/cycle2"/>
    <dgm:cxn modelId="{267E5731-1DF9-4854-AF14-6831ACFB4C62}" type="presOf" srcId="{5DE21943-26FE-4386-A599-F33DA9609B3E}" destId="{84EA47D7-4E6B-4ED9-9948-17A9AF411953}" srcOrd="0" destOrd="0" presId="urn:microsoft.com/office/officeart/2005/8/layout/cycle2"/>
    <dgm:cxn modelId="{D9E86DC3-69EA-4E21-8BBF-DFE018F6C728}" srcId="{202C66AA-5A40-4585-8A91-859DFA55E44F}" destId="{BA095503-B85E-494A-B11A-645AC5D6E4A9}" srcOrd="6" destOrd="0" parTransId="{7F69C14B-FBE8-4C45-9F2C-7ABB5A2626D6}" sibTransId="{86E46CC0-2770-44F1-9574-A60C4C342782}"/>
    <dgm:cxn modelId="{D6D7372D-EDF3-4DE4-B031-A5418CD71C2B}" srcId="{202C66AA-5A40-4585-8A91-859DFA55E44F}" destId="{5DE21943-26FE-4386-A599-F33DA9609B3E}" srcOrd="2" destOrd="0" parTransId="{DD8DDF18-92B9-47AD-9F6F-45041A7731A6}" sibTransId="{A44AC50B-47B5-4A1E-8B52-41CA6140BE1C}"/>
    <dgm:cxn modelId="{8B0B645B-23E0-42B6-929E-68910A2FC6E1}" type="presOf" srcId="{8E7F74E5-9CE4-45A2-A833-D1B65F8AD832}" destId="{00A8A940-48CB-484A-86E0-DA841741A51E}" srcOrd="0" destOrd="0" presId="urn:microsoft.com/office/officeart/2005/8/layout/cycle2"/>
    <dgm:cxn modelId="{0CBFF7F7-210B-498E-A1C3-2CE188FDE42B}" type="presOf" srcId="{A1012305-7855-4EC7-8AA5-41376B3256FB}" destId="{0736B439-8883-47DE-A644-5577A209129A}" srcOrd="0" destOrd="0" presId="urn:microsoft.com/office/officeart/2005/8/layout/cycle2"/>
    <dgm:cxn modelId="{215E3161-920B-4123-BF4C-53FDBB643BC1}" type="presOf" srcId="{F53983B9-E2E0-4675-9C42-EF5F924D6B41}" destId="{CA54C866-4CF3-4EA4-8216-0C9CB50CF31C}" srcOrd="0" destOrd="0" presId="urn:microsoft.com/office/officeart/2005/8/layout/cycle2"/>
    <dgm:cxn modelId="{6C2FAA73-986B-485C-844F-21F2453E8D74}" type="presParOf" srcId="{62310CDF-6BD1-4E84-987F-4856E633A749}" destId="{0736B439-8883-47DE-A644-5577A209129A}" srcOrd="0" destOrd="0" presId="urn:microsoft.com/office/officeart/2005/8/layout/cycle2"/>
    <dgm:cxn modelId="{45B6636D-468F-49AF-A196-397472AD1365}" type="presParOf" srcId="{62310CDF-6BD1-4E84-987F-4856E633A749}" destId="{1A462CB7-A783-47D2-93DC-2F1A1A3BB566}" srcOrd="1" destOrd="0" presId="urn:microsoft.com/office/officeart/2005/8/layout/cycle2"/>
    <dgm:cxn modelId="{476F1DCE-9FDC-4795-96E9-32956D464142}" type="presParOf" srcId="{1A462CB7-A783-47D2-93DC-2F1A1A3BB566}" destId="{E3C3D728-4EBD-44C2-96BF-AFDB8BAC915C}" srcOrd="0" destOrd="0" presId="urn:microsoft.com/office/officeart/2005/8/layout/cycle2"/>
    <dgm:cxn modelId="{4992C24B-F2BD-4939-A150-4CDE81AED61F}" type="presParOf" srcId="{62310CDF-6BD1-4E84-987F-4856E633A749}" destId="{6CAD0B25-4D08-47E4-9E54-65CBB1156838}" srcOrd="2" destOrd="0" presId="urn:microsoft.com/office/officeart/2005/8/layout/cycle2"/>
    <dgm:cxn modelId="{F006E094-730D-4896-985E-1C9BC994B558}" type="presParOf" srcId="{62310CDF-6BD1-4E84-987F-4856E633A749}" destId="{4154D977-EF66-4888-BDAF-9F531D1F6A36}" srcOrd="3" destOrd="0" presId="urn:microsoft.com/office/officeart/2005/8/layout/cycle2"/>
    <dgm:cxn modelId="{81901DBE-30AA-463B-B01F-C9D2A82A0229}" type="presParOf" srcId="{4154D977-EF66-4888-BDAF-9F531D1F6A36}" destId="{086DE851-3E81-4710-BD95-1BCDAC8604CB}" srcOrd="0" destOrd="0" presId="urn:microsoft.com/office/officeart/2005/8/layout/cycle2"/>
    <dgm:cxn modelId="{FCCB8503-AE15-4559-9F42-AE2E829482BB}" type="presParOf" srcId="{62310CDF-6BD1-4E84-987F-4856E633A749}" destId="{84EA47D7-4E6B-4ED9-9948-17A9AF411953}" srcOrd="4" destOrd="0" presId="urn:microsoft.com/office/officeart/2005/8/layout/cycle2"/>
    <dgm:cxn modelId="{3CC78A28-099F-4F3C-8B11-013034F796C8}" type="presParOf" srcId="{62310CDF-6BD1-4E84-987F-4856E633A749}" destId="{9ECFE209-836A-4C33-8906-2AAFAB913CE5}" srcOrd="5" destOrd="0" presId="urn:microsoft.com/office/officeart/2005/8/layout/cycle2"/>
    <dgm:cxn modelId="{31B87408-DA96-4DA0-8067-BB24CE66298D}" type="presParOf" srcId="{9ECFE209-836A-4C33-8906-2AAFAB913CE5}" destId="{F444243F-EFF4-4116-AA69-0CECB0ED2516}" srcOrd="0" destOrd="0" presId="urn:microsoft.com/office/officeart/2005/8/layout/cycle2"/>
    <dgm:cxn modelId="{C0E68F74-65FA-483D-A2D5-E9D3D89E741E}" type="presParOf" srcId="{62310CDF-6BD1-4E84-987F-4856E633A749}" destId="{CA54C866-4CF3-4EA4-8216-0C9CB50CF31C}" srcOrd="6" destOrd="0" presId="urn:microsoft.com/office/officeart/2005/8/layout/cycle2"/>
    <dgm:cxn modelId="{910AF28F-CB4C-42CB-9548-F274D4257B14}" type="presParOf" srcId="{62310CDF-6BD1-4E84-987F-4856E633A749}" destId="{1B74D0B9-AFAC-4E79-B44D-A40ECB97C113}" srcOrd="7" destOrd="0" presId="urn:microsoft.com/office/officeart/2005/8/layout/cycle2"/>
    <dgm:cxn modelId="{C38C7824-66F1-4B8A-82F8-5DD70D622823}" type="presParOf" srcId="{1B74D0B9-AFAC-4E79-B44D-A40ECB97C113}" destId="{6619CC75-9455-4282-8017-92672A1F83A5}" srcOrd="0" destOrd="0" presId="urn:microsoft.com/office/officeart/2005/8/layout/cycle2"/>
    <dgm:cxn modelId="{7643D7EC-6BBA-4477-BD72-E5D20CF0743E}" type="presParOf" srcId="{62310CDF-6BD1-4E84-987F-4856E633A749}" destId="{353A3078-3D9C-478E-94B7-0F4C681F50E1}" srcOrd="8" destOrd="0" presId="urn:microsoft.com/office/officeart/2005/8/layout/cycle2"/>
    <dgm:cxn modelId="{C1B51C25-B929-48D6-BFAF-7E1ABEA45BCE}" type="presParOf" srcId="{62310CDF-6BD1-4E84-987F-4856E633A749}" destId="{00A8A940-48CB-484A-86E0-DA841741A51E}" srcOrd="9" destOrd="0" presId="urn:microsoft.com/office/officeart/2005/8/layout/cycle2"/>
    <dgm:cxn modelId="{EB04A3FC-820A-4C05-ABE6-6D796ADF6876}" type="presParOf" srcId="{00A8A940-48CB-484A-86E0-DA841741A51E}" destId="{6509310F-1D48-41CF-B9C0-6F3FDD7B7D19}" srcOrd="0" destOrd="0" presId="urn:microsoft.com/office/officeart/2005/8/layout/cycle2"/>
    <dgm:cxn modelId="{637085B1-CAA1-4C05-8022-BF3FE673F87B}" type="presParOf" srcId="{62310CDF-6BD1-4E84-987F-4856E633A749}" destId="{D4BEE4E0-9153-4B0F-9335-692AAAC44B0F}" srcOrd="10" destOrd="0" presId="urn:microsoft.com/office/officeart/2005/8/layout/cycle2"/>
    <dgm:cxn modelId="{87BE8AB7-76C9-4067-912C-5628C47BB052}" type="presParOf" srcId="{62310CDF-6BD1-4E84-987F-4856E633A749}" destId="{65ECEA7D-6087-4889-96EB-93C320F84578}" srcOrd="11" destOrd="0" presId="urn:microsoft.com/office/officeart/2005/8/layout/cycle2"/>
    <dgm:cxn modelId="{62C7948C-92F9-48BA-A5E6-98B624B227A4}" type="presParOf" srcId="{65ECEA7D-6087-4889-96EB-93C320F84578}" destId="{46E814E2-EB58-4C5D-A1DC-2D64010B75DE}" srcOrd="0" destOrd="0" presId="urn:microsoft.com/office/officeart/2005/8/layout/cycle2"/>
    <dgm:cxn modelId="{BEC8AA9F-5DA2-4FB6-A88D-182D27BB291C}" type="presParOf" srcId="{62310CDF-6BD1-4E84-987F-4856E633A749}" destId="{B0A15368-B411-432F-88C4-562892839B33}" srcOrd="12" destOrd="0" presId="urn:microsoft.com/office/officeart/2005/8/layout/cycle2"/>
    <dgm:cxn modelId="{1427C8C3-574F-4F7D-A6A3-ACF4BA8A8131}" type="presParOf" srcId="{62310CDF-6BD1-4E84-987F-4856E633A749}" destId="{D9DE9907-FA48-48CA-930C-974898D1A37C}" srcOrd="13" destOrd="0" presId="urn:microsoft.com/office/officeart/2005/8/layout/cycle2"/>
    <dgm:cxn modelId="{856241C6-219E-46F1-AA6B-DFF8330331C9}" type="presParOf" srcId="{D9DE9907-FA48-48CA-930C-974898D1A37C}" destId="{77294DC3-2FFF-488E-A84C-E00BE2CCBB0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CB684-5C4E-4413-A598-3246782BD660}">
      <dsp:nvSpPr>
        <dsp:cNvPr id="0" name=""/>
        <dsp:cNvSpPr/>
      </dsp:nvSpPr>
      <dsp:spPr>
        <a:xfrm>
          <a:off x="-4215526" y="-142229"/>
          <a:ext cx="5022817" cy="5022817"/>
        </a:xfrm>
        <a:prstGeom prst="blockArc">
          <a:avLst>
            <a:gd name="adj1" fmla="val 18900000"/>
            <a:gd name="adj2" fmla="val 2700000"/>
            <a:gd name="adj3" fmla="val 43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207DA-BE17-4FAD-9DF0-DB049A61D5E6}">
      <dsp:nvSpPr>
        <dsp:cNvPr id="0" name=""/>
        <dsp:cNvSpPr/>
      </dsp:nvSpPr>
      <dsp:spPr>
        <a:xfrm>
          <a:off x="422961" y="791288"/>
          <a:ext cx="2510483" cy="5736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372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+mn-lt"/>
              <a:cs typeface="Times New Roman" panose="02020603050405020304" pitchFamily="18" charset="0"/>
            </a:rPr>
            <a:t>Defined stop words apart from the regular ones</a:t>
          </a:r>
          <a:endParaRPr lang="en-US" sz="1400" b="1" kern="1200" dirty="0">
            <a:latin typeface="+mn-lt"/>
            <a:cs typeface="Times New Roman" panose="02020603050405020304" pitchFamily="18" charset="0"/>
          </a:endParaRPr>
        </a:p>
      </dsp:txBody>
      <dsp:txXfrm>
        <a:off x="422961" y="791288"/>
        <a:ext cx="2510483" cy="573697"/>
      </dsp:txXfrm>
    </dsp:sp>
    <dsp:sp modelId="{0104538A-E30B-4532-B9BE-5AC3BEE64E84}">
      <dsp:nvSpPr>
        <dsp:cNvPr id="0" name=""/>
        <dsp:cNvSpPr/>
      </dsp:nvSpPr>
      <dsp:spPr>
        <a:xfrm>
          <a:off x="64400" y="719576"/>
          <a:ext cx="717121" cy="717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407FF1-159A-4B4A-88F1-F6ED5CF00355}">
      <dsp:nvSpPr>
        <dsp:cNvPr id="0" name=""/>
        <dsp:cNvSpPr/>
      </dsp:nvSpPr>
      <dsp:spPr>
        <a:xfrm>
          <a:off x="751875" y="1651983"/>
          <a:ext cx="2181570" cy="5736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372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+mn-lt"/>
              <a:cs typeface="Times New Roman" panose="02020603050405020304" pitchFamily="18" charset="0"/>
            </a:rPr>
            <a:t>Deleted all the stop words</a:t>
          </a:r>
          <a:endParaRPr lang="en-US" sz="1400" b="1" kern="1200" dirty="0">
            <a:latin typeface="+mn-lt"/>
            <a:cs typeface="Times New Roman" panose="02020603050405020304" pitchFamily="18" charset="0"/>
          </a:endParaRPr>
        </a:p>
      </dsp:txBody>
      <dsp:txXfrm>
        <a:off x="751875" y="1651983"/>
        <a:ext cx="2181570" cy="573697"/>
      </dsp:txXfrm>
    </dsp:sp>
    <dsp:sp modelId="{B5BEEA78-5F65-4AB9-869C-B7E9F3485A97}">
      <dsp:nvSpPr>
        <dsp:cNvPr id="0" name=""/>
        <dsp:cNvSpPr/>
      </dsp:nvSpPr>
      <dsp:spPr>
        <a:xfrm>
          <a:off x="393314" y="1580271"/>
          <a:ext cx="717121" cy="717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234B0F-C1EA-4473-A39D-F0A3919059D6}">
      <dsp:nvSpPr>
        <dsp:cNvPr id="0" name=""/>
        <dsp:cNvSpPr/>
      </dsp:nvSpPr>
      <dsp:spPr>
        <a:xfrm>
          <a:off x="751875" y="2512678"/>
          <a:ext cx="2181570" cy="5736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372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+mn-lt"/>
              <a:cs typeface="Times New Roman" panose="02020603050405020304" pitchFamily="18" charset="0"/>
            </a:rPr>
            <a:t>Prepared corpus</a:t>
          </a:r>
          <a:endParaRPr lang="en-US" sz="1400" b="1" kern="1200" dirty="0">
            <a:latin typeface="+mn-lt"/>
            <a:cs typeface="Times New Roman" panose="02020603050405020304" pitchFamily="18" charset="0"/>
          </a:endParaRPr>
        </a:p>
      </dsp:txBody>
      <dsp:txXfrm>
        <a:off x="751875" y="2512678"/>
        <a:ext cx="2181570" cy="573697"/>
      </dsp:txXfrm>
    </dsp:sp>
    <dsp:sp modelId="{6D3FF5AB-76C2-4218-BB8B-210C89DD468A}">
      <dsp:nvSpPr>
        <dsp:cNvPr id="0" name=""/>
        <dsp:cNvSpPr/>
      </dsp:nvSpPr>
      <dsp:spPr>
        <a:xfrm>
          <a:off x="393314" y="2440966"/>
          <a:ext cx="717121" cy="717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D203FD-352C-456B-AD3D-6B8B0611AB91}">
      <dsp:nvSpPr>
        <dsp:cNvPr id="0" name=""/>
        <dsp:cNvSpPr/>
      </dsp:nvSpPr>
      <dsp:spPr>
        <a:xfrm>
          <a:off x="422961" y="3373373"/>
          <a:ext cx="2510483" cy="5736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372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+mn-lt"/>
              <a:cs typeface="Times New Roman" panose="02020603050405020304" pitchFamily="18" charset="0"/>
            </a:rPr>
            <a:t>Created Document Term Matrix by omitting words occurring less than 0.5%</a:t>
          </a:r>
          <a:endParaRPr lang="en-US" sz="1400" b="1" kern="1200" dirty="0">
            <a:latin typeface="+mn-lt"/>
            <a:cs typeface="Times New Roman" panose="02020603050405020304" pitchFamily="18" charset="0"/>
          </a:endParaRPr>
        </a:p>
      </dsp:txBody>
      <dsp:txXfrm>
        <a:off x="422961" y="3373373"/>
        <a:ext cx="2510483" cy="573697"/>
      </dsp:txXfrm>
    </dsp:sp>
    <dsp:sp modelId="{08905E35-8031-4CFA-BFAD-EF3C49270C5B}">
      <dsp:nvSpPr>
        <dsp:cNvPr id="0" name=""/>
        <dsp:cNvSpPr/>
      </dsp:nvSpPr>
      <dsp:spPr>
        <a:xfrm>
          <a:off x="64400" y="3301660"/>
          <a:ext cx="717121" cy="717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8A851-D44E-4C6A-AC42-A32D701EFE98}">
      <dsp:nvSpPr>
        <dsp:cNvPr id="0" name=""/>
        <dsp:cNvSpPr/>
      </dsp:nvSpPr>
      <dsp:spPr>
        <a:xfrm>
          <a:off x="4206" y="493033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+mn-lt"/>
              <a:cs typeface="Times New Roman" panose="02020603050405020304" pitchFamily="18" charset="0"/>
            </a:rPr>
            <a:t>Start</a:t>
          </a:r>
        </a:p>
      </dsp:txBody>
      <dsp:txXfrm>
        <a:off x="27121" y="515948"/>
        <a:ext cx="1258140" cy="736552"/>
      </dsp:txXfrm>
    </dsp:sp>
    <dsp:sp modelId="{79E07C4A-F03A-44D5-85E7-7A697F394824}">
      <dsp:nvSpPr>
        <dsp:cNvPr id="0" name=""/>
        <dsp:cNvSpPr/>
      </dsp:nvSpPr>
      <dsp:spPr>
        <a:xfrm>
          <a:off x="1422926" y="722532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1422926" y="787209"/>
        <a:ext cx="193509" cy="194030"/>
      </dsp:txXfrm>
    </dsp:sp>
    <dsp:sp modelId="{32AF92AA-A09B-4D15-8E6C-EDCD717BA1D0}">
      <dsp:nvSpPr>
        <dsp:cNvPr id="0" name=""/>
        <dsp:cNvSpPr/>
      </dsp:nvSpPr>
      <dsp:spPr>
        <a:xfrm>
          <a:off x="1829765" y="493033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Removal of special characters "@, # ,% ,*, $ "etc.</a:t>
          </a: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1852680" y="515948"/>
        <a:ext cx="1258140" cy="736552"/>
      </dsp:txXfrm>
    </dsp:sp>
    <dsp:sp modelId="{C27326A7-CCEB-454B-8DCA-9D2C83439FB9}">
      <dsp:nvSpPr>
        <dsp:cNvPr id="0" name=""/>
        <dsp:cNvSpPr/>
      </dsp:nvSpPr>
      <dsp:spPr>
        <a:xfrm>
          <a:off x="3248486" y="722532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3248486" y="787209"/>
        <a:ext cx="193509" cy="194030"/>
      </dsp:txXfrm>
    </dsp:sp>
    <dsp:sp modelId="{83B17943-ED0B-4F50-9EBC-87D9D749F1D1}">
      <dsp:nvSpPr>
        <dsp:cNvPr id="0" name=""/>
        <dsp:cNvSpPr/>
      </dsp:nvSpPr>
      <dsp:spPr>
        <a:xfrm>
          <a:off x="3655325" y="493033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Conversion of the text to lower case</a:t>
          </a: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3678240" y="515948"/>
        <a:ext cx="1258140" cy="736552"/>
      </dsp:txXfrm>
    </dsp:sp>
    <dsp:sp modelId="{370BA092-4134-42DE-9298-03F100F65353}">
      <dsp:nvSpPr>
        <dsp:cNvPr id="0" name=""/>
        <dsp:cNvSpPr/>
      </dsp:nvSpPr>
      <dsp:spPr>
        <a:xfrm>
          <a:off x="5074045" y="722532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5074045" y="787209"/>
        <a:ext cx="193509" cy="194030"/>
      </dsp:txXfrm>
    </dsp:sp>
    <dsp:sp modelId="{DE1FDBAD-C8C5-43C3-8C27-6995E4D233AE}">
      <dsp:nvSpPr>
        <dsp:cNvPr id="0" name=""/>
        <dsp:cNvSpPr/>
      </dsp:nvSpPr>
      <dsp:spPr>
        <a:xfrm>
          <a:off x="5480884" y="493033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Removal of puncutations</a:t>
          </a: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5503799" y="515948"/>
        <a:ext cx="1258140" cy="736552"/>
      </dsp:txXfrm>
    </dsp:sp>
    <dsp:sp modelId="{A76E7800-68EC-44F3-8110-A12362A0B2DA}">
      <dsp:nvSpPr>
        <dsp:cNvPr id="0" name=""/>
        <dsp:cNvSpPr/>
      </dsp:nvSpPr>
      <dsp:spPr>
        <a:xfrm>
          <a:off x="6899604" y="722532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6899604" y="787209"/>
        <a:ext cx="193509" cy="194030"/>
      </dsp:txXfrm>
    </dsp:sp>
    <dsp:sp modelId="{70BAA76D-8671-4CCA-8120-A2F0C34E4A3F}">
      <dsp:nvSpPr>
        <dsp:cNvPr id="0" name=""/>
        <dsp:cNvSpPr/>
      </dsp:nvSpPr>
      <dsp:spPr>
        <a:xfrm>
          <a:off x="7306443" y="493033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Removal of English Stopwords</a:t>
          </a: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7329358" y="515948"/>
        <a:ext cx="1258140" cy="736552"/>
      </dsp:txXfrm>
    </dsp:sp>
    <dsp:sp modelId="{4F88B34B-6176-447A-A18E-800DD90F7E14}">
      <dsp:nvSpPr>
        <dsp:cNvPr id="0" name=""/>
        <dsp:cNvSpPr/>
      </dsp:nvSpPr>
      <dsp:spPr>
        <a:xfrm rot="5400000">
          <a:off x="7820208" y="1366693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 rot="-5400000">
        <a:off x="7861414" y="1390164"/>
        <a:ext cx="194030" cy="193509"/>
      </dsp:txXfrm>
    </dsp:sp>
    <dsp:sp modelId="{5AF86CE7-69BF-48FD-ADC9-54CD19592D22}">
      <dsp:nvSpPr>
        <dsp:cNvPr id="0" name=""/>
        <dsp:cNvSpPr/>
      </dsp:nvSpPr>
      <dsp:spPr>
        <a:xfrm>
          <a:off x="7306443" y="1797004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Removal of numbers</a:t>
          </a: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7329358" y="1819919"/>
        <a:ext cx="1258140" cy="736552"/>
      </dsp:txXfrm>
    </dsp:sp>
    <dsp:sp modelId="{9F5D7BBA-81A6-4189-B55E-A16BCCF21A87}">
      <dsp:nvSpPr>
        <dsp:cNvPr id="0" name=""/>
        <dsp:cNvSpPr/>
      </dsp:nvSpPr>
      <dsp:spPr>
        <a:xfrm rot="10800000">
          <a:off x="6915252" y="2026503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 rot="10800000">
        <a:off x="6998184" y="2091180"/>
        <a:ext cx="193509" cy="194030"/>
      </dsp:txXfrm>
    </dsp:sp>
    <dsp:sp modelId="{A84E4E89-D8EE-4487-AC4A-8EC49883F871}">
      <dsp:nvSpPr>
        <dsp:cNvPr id="0" name=""/>
        <dsp:cNvSpPr/>
      </dsp:nvSpPr>
      <dsp:spPr>
        <a:xfrm>
          <a:off x="5480884" y="1797004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Stem document</a:t>
          </a:r>
        </a:p>
      </dsp:txBody>
      <dsp:txXfrm>
        <a:off x="5503799" y="1819919"/>
        <a:ext cx="1258140" cy="736552"/>
      </dsp:txXfrm>
    </dsp:sp>
    <dsp:sp modelId="{A0612C5B-60B7-4218-BD4A-402E71FD7056}">
      <dsp:nvSpPr>
        <dsp:cNvPr id="0" name=""/>
        <dsp:cNvSpPr/>
      </dsp:nvSpPr>
      <dsp:spPr>
        <a:xfrm rot="10800000">
          <a:off x="5089693" y="2026503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 rot="10800000">
        <a:off x="5172625" y="2091180"/>
        <a:ext cx="193509" cy="194030"/>
      </dsp:txXfrm>
    </dsp:sp>
    <dsp:sp modelId="{C64C20F7-9E26-4E6C-85EE-1B1AC252A29E}">
      <dsp:nvSpPr>
        <dsp:cNvPr id="0" name=""/>
        <dsp:cNvSpPr/>
      </dsp:nvSpPr>
      <dsp:spPr>
        <a:xfrm>
          <a:off x="3655325" y="1797004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Create Corpus</a:t>
          </a:r>
        </a:p>
      </dsp:txBody>
      <dsp:txXfrm>
        <a:off x="3678240" y="1819919"/>
        <a:ext cx="1258140" cy="736552"/>
      </dsp:txXfrm>
    </dsp:sp>
    <dsp:sp modelId="{A615A169-681F-40F2-AD46-71C41C494BB8}">
      <dsp:nvSpPr>
        <dsp:cNvPr id="0" name=""/>
        <dsp:cNvSpPr/>
      </dsp:nvSpPr>
      <dsp:spPr>
        <a:xfrm rot="10800000">
          <a:off x="3264133" y="2026503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 rot="10800000">
        <a:off x="3347065" y="2091180"/>
        <a:ext cx="193509" cy="194030"/>
      </dsp:txXfrm>
    </dsp:sp>
    <dsp:sp modelId="{7AE9C1E4-E57A-4FBA-89EA-D82359F57111}">
      <dsp:nvSpPr>
        <dsp:cNvPr id="0" name=""/>
        <dsp:cNvSpPr/>
      </dsp:nvSpPr>
      <dsp:spPr>
        <a:xfrm>
          <a:off x="1829765" y="1797004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>
              <a:latin typeface="+mn-lt"/>
              <a:cs typeface="Times New Roman" panose="02020603050405020304" pitchFamily="18" charset="0"/>
            </a:rPr>
            <a:t>Define &amp; eliminate custom </a:t>
          </a:r>
          <a:r>
            <a:rPr lang="en-IN" sz="1400" b="1" kern="1200" dirty="0" smtClean="0">
              <a:latin typeface="+mn-lt"/>
              <a:cs typeface="Times New Roman" panose="02020603050405020304" pitchFamily="18" charset="0"/>
            </a:rPr>
            <a:t>stop words</a:t>
          </a:r>
          <a:endParaRPr lang="en-IN" sz="1400" b="1" kern="1200" dirty="0">
            <a:latin typeface="+mn-lt"/>
            <a:cs typeface="Times New Roman" panose="02020603050405020304" pitchFamily="18" charset="0"/>
          </a:endParaRPr>
        </a:p>
      </dsp:txBody>
      <dsp:txXfrm>
        <a:off x="1852680" y="1819919"/>
        <a:ext cx="1258140" cy="736552"/>
      </dsp:txXfrm>
    </dsp:sp>
    <dsp:sp modelId="{A6B6B4B3-F9FF-4E71-8D3B-9B36EAE9A332}">
      <dsp:nvSpPr>
        <dsp:cNvPr id="0" name=""/>
        <dsp:cNvSpPr/>
      </dsp:nvSpPr>
      <dsp:spPr>
        <a:xfrm rot="10800000">
          <a:off x="1438574" y="2026503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 rot="10800000">
        <a:off x="1521506" y="2091180"/>
        <a:ext cx="193509" cy="194030"/>
      </dsp:txXfrm>
    </dsp:sp>
    <dsp:sp modelId="{E8243EFE-D0B3-43D8-B98D-5EE224330913}">
      <dsp:nvSpPr>
        <dsp:cNvPr id="0" name=""/>
        <dsp:cNvSpPr/>
      </dsp:nvSpPr>
      <dsp:spPr>
        <a:xfrm>
          <a:off x="4206" y="1797004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Removal of duplicate tweets</a:t>
          </a:r>
        </a:p>
      </dsp:txBody>
      <dsp:txXfrm>
        <a:off x="27121" y="1819919"/>
        <a:ext cx="1258140" cy="736552"/>
      </dsp:txXfrm>
    </dsp:sp>
    <dsp:sp modelId="{71787452-B798-470C-9670-55B580673816}">
      <dsp:nvSpPr>
        <dsp:cNvPr id="0" name=""/>
        <dsp:cNvSpPr/>
      </dsp:nvSpPr>
      <dsp:spPr>
        <a:xfrm rot="5400000">
          <a:off x="517970" y="2670664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 rot="-5400000">
        <a:off x="559176" y="2694135"/>
        <a:ext cx="194030" cy="193509"/>
      </dsp:txXfrm>
    </dsp:sp>
    <dsp:sp modelId="{6CC5CFBD-7F30-4A62-96F4-971E47B4AF0C}">
      <dsp:nvSpPr>
        <dsp:cNvPr id="0" name=""/>
        <dsp:cNvSpPr/>
      </dsp:nvSpPr>
      <dsp:spPr>
        <a:xfrm>
          <a:off x="4206" y="3100975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Removal of sparse terms</a:t>
          </a:r>
        </a:p>
      </dsp:txBody>
      <dsp:txXfrm>
        <a:off x="27121" y="3123890"/>
        <a:ext cx="1258140" cy="736552"/>
      </dsp:txXfrm>
    </dsp:sp>
    <dsp:sp modelId="{DFAB34B8-4D36-4FD5-A233-8D156639EAFE}">
      <dsp:nvSpPr>
        <dsp:cNvPr id="0" name=""/>
        <dsp:cNvSpPr/>
      </dsp:nvSpPr>
      <dsp:spPr>
        <a:xfrm>
          <a:off x="1422926" y="3330474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1422926" y="3395151"/>
        <a:ext cx="193509" cy="194030"/>
      </dsp:txXfrm>
    </dsp:sp>
    <dsp:sp modelId="{2B8B90ED-F5B4-4A05-B36E-3AA40E8E7366}">
      <dsp:nvSpPr>
        <dsp:cNvPr id="0" name=""/>
        <dsp:cNvSpPr/>
      </dsp:nvSpPr>
      <dsp:spPr>
        <a:xfrm>
          <a:off x="1829765" y="3100975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Calculate TF-IDF of words and set a cut off</a:t>
          </a:r>
        </a:p>
      </dsp:txBody>
      <dsp:txXfrm>
        <a:off x="1852680" y="3123890"/>
        <a:ext cx="1258140" cy="736552"/>
      </dsp:txXfrm>
    </dsp:sp>
    <dsp:sp modelId="{6A0999D1-3307-42EA-B58C-421C09685DAA}">
      <dsp:nvSpPr>
        <dsp:cNvPr id="0" name=""/>
        <dsp:cNvSpPr/>
      </dsp:nvSpPr>
      <dsp:spPr>
        <a:xfrm>
          <a:off x="3248486" y="3330474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3248486" y="3395151"/>
        <a:ext cx="193509" cy="194030"/>
      </dsp:txXfrm>
    </dsp:sp>
    <dsp:sp modelId="{6A1A03B6-7811-4E52-920E-7CBE23C5D347}">
      <dsp:nvSpPr>
        <dsp:cNvPr id="0" name=""/>
        <dsp:cNvSpPr/>
      </dsp:nvSpPr>
      <dsp:spPr>
        <a:xfrm>
          <a:off x="3655325" y="3100975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Remove words with TF-IDF below the cutoffs</a:t>
          </a:r>
        </a:p>
      </dsp:txBody>
      <dsp:txXfrm>
        <a:off x="3678240" y="3123890"/>
        <a:ext cx="1258140" cy="736552"/>
      </dsp:txXfrm>
    </dsp:sp>
    <dsp:sp modelId="{BA218BF2-DA6A-46B9-8C78-AFFF2C9DF633}">
      <dsp:nvSpPr>
        <dsp:cNvPr id="0" name=""/>
        <dsp:cNvSpPr/>
      </dsp:nvSpPr>
      <dsp:spPr>
        <a:xfrm>
          <a:off x="5074045" y="3330474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5074045" y="3395151"/>
        <a:ext cx="193509" cy="194030"/>
      </dsp:txXfrm>
    </dsp:sp>
    <dsp:sp modelId="{FF960469-021F-44EC-9091-29CCA8DCC6B8}">
      <dsp:nvSpPr>
        <dsp:cNvPr id="0" name=""/>
        <dsp:cNvSpPr/>
      </dsp:nvSpPr>
      <dsp:spPr>
        <a:xfrm>
          <a:off x="5480884" y="3100975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Create Document Terem Matrix (DTM)</a:t>
          </a:r>
        </a:p>
      </dsp:txBody>
      <dsp:txXfrm>
        <a:off x="5503799" y="3123890"/>
        <a:ext cx="1258140" cy="736552"/>
      </dsp:txXfrm>
    </dsp:sp>
    <dsp:sp modelId="{35E60DF8-5F2D-4D38-85B1-CE65FDDA05F3}">
      <dsp:nvSpPr>
        <dsp:cNvPr id="0" name=""/>
        <dsp:cNvSpPr/>
      </dsp:nvSpPr>
      <dsp:spPr>
        <a:xfrm>
          <a:off x="6899604" y="3330474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>
        <a:off x="6899604" y="3395151"/>
        <a:ext cx="193509" cy="194030"/>
      </dsp:txXfrm>
    </dsp:sp>
    <dsp:sp modelId="{155D3260-98F4-439D-8E01-09A8B2CF726E}">
      <dsp:nvSpPr>
        <dsp:cNvPr id="0" name=""/>
        <dsp:cNvSpPr/>
      </dsp:nvSpPr>
      <dsp:spPr>
        <a:xfrm>
          <a:off x="7306443" y="3100975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>
              <a:latin typeface="+mn-lt"/>
              <a:cs typeface="Times New Roman" panose="02020603050405020304" pitchFamily="18" charset="0"/>
            </a:rPr>
            <a:t>Remove documents with no terms in </a:t>
          </a:r>
          <a:r>
            <a:rPr lang="en-IN" sz="1400" b="1" kern="1200" dirty="0" smtClean="0">
              <a:latin typeface="+mn-lt"/>
              <a:cs typeface="Times New Roman" panose="02020603050405020304" pitchFamily="18" charset="0"/>
            </a:rPr>
            <a:t>DTM</a:t>
          </a:r>
          <a:endParaRPr lang="en-IN" sz="1400" b="1" kern="1200" dirty="0">
            <a:latin typeface="+mn-lt"/>
            <a:cs typeface="Times New Roman" panose="02020603050405020304" pitchFamily="18" charset="0"/>
          </a:endParaRPr>
        </a:p>
      </dsp:txBody>
      <dsp:txXfrm>
        <a:off x="7329358" y="3123890"/>
        <a:ext cx="1258140" cy="736552"/>
      </dsp:txXfrm>
    </dsp:sp>
    <dsp:sp modelId="{630DC8A4-C290-43C9-BD6D-422580F03280}">
      <dsp:nvSpPr>
        <dsp:cNvPr id="0" name=""/>
        <dsp:cNvSpPr/>
      </dsp:nvSpPr>
      <dsp:spPr>
        <a:xfrm rot="5400000">
          <a:off x="7820208" y="3974635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 rot="-5400000">
        <a:off x="7861414" y="3998106"/>
        <a:ext cx="194030" cy="193509"/>
      </dsp:txXfrm>
    </dsp:sp>
    <dsp:sp modelId="{533BED2D-84FC-48BD-B941-3DC863488FEE}">
      <dsp:nvSpPr>
        <dsp:cNvPr id="0" name=""/>
        <dsp:cNvSpPr/>
      </dsp:nvSpPr>
      <dsp:spPr>
        <a:xfrm>
          <a:off x="7306443" y="4404946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Observe result</a:t>
          </a:r>
        </a:p>
      </dsp:txBody>
      <dsp:txXfrm>
        <a:off x="7329358" y="4427861"/>
        <a:ext cx="1258140" cy="736552"/>
      </dsp:txXfrm>
    </dsp:sp>
    <dsp:sp modelId="{2709F1CC-E477-4BC9-B6A0-87000E31ED5D}">
      <dsp:nvSpPr>
        <dsp:cNvPr id="0" name=""/>
        <dsp:cNvSpPr/>
      </dsp:nvSpPr>
      <dsp:spPr>
        <a:xfrm rot="10800000">
          <a:off x="6915252" y="4634445"/>
          <a:ext cx="276441" cy="323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>
            <a:latin typeface="+mn-lt"/>
            <a:cs typeface="Times New Roman" panose="02020603050405020304" pitchFamily="18" charset="0"/>
          </a:endParaRPr>
        </a:p>
      </dsp:txBody>
      <dsp:txXfrm rot="10800000">
        <a:off x="6998184" y="4699122"/>
        <a:ext cx="193509" cy="194030"/>
      </dsp:txXfrm>
    </dsp:sp>
    <dsp:sp modelId="{F85FAC96-26B0-44AF-8777-BD6757FC300C}">
      <dsp:nvSpPr>
        <dsp:cNvPr id="0" name=""/>
        <dsp:cNvSpPr/>
      </dsp:nvSpPr>
      <dsp:spPr>
        <a:xfrm>
          <a:off x="5480884" y="4404946"/>
          <a:ext cx="1303970" cy="782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latin typeface="+mn-lt"/>
              <a:cs typeface="Times New Roman" panose="02020603050405020304" pitchFamily="18" charset="0"/>
            </a:rPr>
            <a:t>End</a:t>
          </a:r>
        </a:p>
      </dsp:txBody>
      <dsp:txXfrm>
        <a:off x="5503799" y="4427861"/>
        <a:ext cx="1258140" cy="736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5481E-31DE-442A-906F-AA773EA1E819}">
      <dsp:nvSpPr>
        <dsp:cNvPr id="0" name=""/>
        <dsp:cNvSpPr/>
      </dsp:nvSpPr>
      <dsp:spPr>
        <a:xfrm>
          <a:off x="5349384" y="2972002"/>
          <a:ext cx="1004425" cy="7577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b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 Cities</a:t>
          </a:r>
        </a:p>
      </dsp:txBody>
      <dsp:txXfrm>
        <a:off x="5496479" y="3082967"/>
        <a:ext cx="710235" cy="535789"/>
      </dsp:txXfrm>
    </dsp:sp>
    <dsp:sp modelId="{E6D12224-32B7-49DC-9786-0E908907B740}">
      <dsp:nvSpPr>
        <dsp:cNvPr id="0" name=""/>
        <dsp:cNvSpPr/>
      </dsp:nvSpPr>
      <dsp:spPr>
        <a:xfrm rot="16200000">
          <a:off x="4732211" y="1846881"/>
          <a:ext cx="2238773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238773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95628" y="1796646"/>
        <a:ext cx="111938" cy="111938"/>
      </dsp:txXfrm>
    </dsp:sp>
    <dsp:sp modelId="{E45E6108-97FA-4C9F-A5A9-FE64FC53A629}">
      <dsp:nvSpPr>
        <dsp:cNvPr id="0" name=""/>
        <dsp:cNvSpPr/>
      </dsp:nvSpPr>
      <dsp:spPr>
        <a:xfrm>
          <a:off x="5472737" y="-24490"/>
          <a:ext cx="757719" cy="75771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IoT</a:t>
          </a:r>
        </a:p>
      </dsp:txBody>
      <dsp:txXfrm>
        <a:off x="5583702" y="86475"/>
        <a:ext cx="535789" cy="535789"/>
      </dsp:txXfrm>
    </dsp:sp>
    <dsp:sp modelId="{C437FD89-AEF2-47AC-AA31-7560209B5801}">
      <dsp:nvSpPr>
        <dsp:cNvPr id="0" name=""/>
        <dsp:cNvSpPr/>
      </dsp:nvSpPr>
      <dsp:spPr>
        <a:xfrm rot="17336842">
          <a:off x="5227802" y="1928342"/>
          <a:ext cx="2220355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220355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82471" y="1878567"/>
        <a:ext cx="111017" cy="111017"/>
      </dsp:txXfrm>
    </dsp:sp>
    <dsp:sp modelId="{6BDF0422-06E3-4F0A-A02C-61E0B6863995}">
      <dsp:nvSpPr>
        <dsp:cNvPr id="0" name=""/>
        <dsp:cNvSpPr/>
      </dsp:nvSpPr>
      <dsp:spPr>
        <a:xfrm>
          <a:off x="6309622" y="137867"/>
          <a:ext cx="1029869" cy="7577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 travel</a:t>
          </a:r>
        </a:p>
      </dsp:txBody>
      <dsp:txXfrm>
        <a:off x="6460443" y="248832"/>
        <a:ext cx="728227" cy="535789"/>
      </dsp:txXfrm>
    </dsp:sp>
    <dsp:sp modelId="{66A75671-B0E9-4F2C-ADBF-6D5D513ADFF4}">
      <dsp:nvSpPr>
        <dsp:cNvPr id="0" name=""/>
        <dsp:cNvSpPr/>
      </dsp:nvSpPr>
      <dsp:spPr>
        <a:xfrm rot="18473684">
          <a:off x="5711928" y="2212575"/>
          <a:ext cx="2042340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042340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682040" y="2167250"/>
        <a:ext cx="102117" cy="102117"/>
      </dsp:txXfrm>
    </dsp:sp>
    <dsp:sp modelId="{52C81B33-F6E0-4C09-AC2B-0DE2E80CAC9C}">
      <dsp:nvSpPr>
        <dsp:cNvPr id="0" name=""/>
        <dsp:cNvSpPr/>
      </dsp:nvSpPr>
      <dsp:spPr>
        <a:xfrm>
          <a:off x="7007955" y="498805"/>
          <a:ext cx="1368252" cy="97480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Smart energy , grid, meter</a:t>
          </a:r>
        </a:p>
      </dsp:txBody>
      <dsp:txXfrm>
        <a:off x="7208331" y="641562"/>
        <a:ext cx="967500" cy="689292"/>
      </dsp:txXfrm>
    </dsp:sp>
    <dsp:sp modelId="{8542A48A-E5E6-447C-8B20-975A446D7DE0}">
      <dsp:nvSpPr>
        <dsp:cNvPr id="0" name=""/>
        <dsp:cNvSpPr/>
      </dsp:nvSpPr>
      <dsp:spPr>
        <a:xfrm rot="19610526">
          <a:off x="6064985" y="2538696"/>
          <a:ext cx="2041894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041894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34885" y="2493383"/>
        <a:ext cx="102094" cy="102094"/>
      </dsp:txXfrm>
    </dsp:sp>
    <dsp:sp modelId="{C1323CF0-E202-4A8B-9AD7-EFBFBA85A945}">
      <dsp:nvSpPr>
        <dsp:cNvPr id="0" name=""/>
        <dsp:cNvSpPr/>
      </dsp:nvSpPr>
      <dsp:spPr>
        <a:xfrm>
          <a:off x="7752477" y="1333076"/>
          <a:ext cx="1215367" cy="75771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Big data &amp; AI</a:t>
          </a:r>
        </a:p>
      </dsp:txBody>
      <dsp:txXfrm>
        <a:off x="7930463" y="1444041"/>
        <a:ext cx="859395" cy="535789"/>
      </dsp:txXfrm>
    </dsp:sp>
    <dsp:sp modelId="{562D5271-5087-4609-A7B8-13EF4649E46E}">
      <dsp:nvSpPr>
        <dsp:cNvPr id="0" name=""/>
        <dsp:cNvSpPr/>
      </dsp:nvSpPr>
      <dsp:spPr>
        <a:xfrm rot="20747368">
          <a:off x="6300472" y="3006122"/>
          <a:ext cx="1779652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1779652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45807" y="2967365"/>
        <a:ext cx="88982" cy="88982"/>
      </dsp:txXfrm>
    </dsp:sp>
    <dsp:sp modelId="{8FB65A76-BE95-4015-BBD4-3D98111E975F}">
      <dsp:nvSpPr>
        <dsp:cNvPr id="0" name=""/>
        <dsp:cNvSpPr/>
      </dsp:nvSpPr>
      <dsp:spPr>
        <a:xfrm>
          <a:off x="7959269" y="2236406"/>
          <a:ext cx="1594257" cy="75771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92743" y="2347371"/>
        <a:ext cx="1127309" cy="535789"/>
      </dsp:txXfrm>
    </dsp:sp>
    <dsp:sp modelId="{C00BA687-C394-4F46-A3B9-A9D0539693C4}">
      <dsp:nvSpPr>
        <dsp:cNvPr id="0" name=""/>
        <dsp:cNvSpPr/>
      </dsp:nvSpPr>
      <dsp:spPr>
        <a:xfrm rot="284961">
          <a:off x="6348278" y="3447206"/>
          <a:ext cx="1463915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1463915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43638" y="3416341"/>
        <a:ext cx="73195" cy="73195"/>
      </dsp:txXfrm>
    </dsp:sp>
    <dsp:sp modelId="{AB33E0E9-6DC6-405F-A03A-D3A291897818}">
      <dsp:nvSpPr>
        <dsp:cNvPr id="0" name=""/>
        <dsp:cNvSpPr/>
      </dsp:nvSpPr>
      <dsp:spPr>
        <a:xfrm>
          <a:off x="7800812" y="3083609"/>
          <a:ext cx="1737791" cy="100277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Investments 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Acquisitions  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55306" y="3230462"/>
        <a:ext cx="1228803" cy="709067"/>
      </dsp:txXfrm>
    </dsp:sp>
    <dsp:sp modelId="{D54F4487-4AD6-4479-89DF-31BA7E2CECAF}">
      <dsp:nvSpPr>
        <dsp:cNvPr id="0" name=""/>
        <dsp:cNvSpPr/>
      </dsp:nvSpPr>
      <dsp:spPr>
        <a:xfrm rot="1421053">
          <a:off x="6208013" y="3906321"/>
          <a:ext cx="1845954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1845954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84841" y="3865906"/>
        <a:ext cx="92297" cy="92297"/>
      </dsp:txXfrm>
    </dsp:sp>
    <dsp:sp modelId="{037D1BC0-5559-4E0A-835B-58B3739EBD55}">
      <dsp:nvSpPr>
        <dsp:cNvPr id="0" name=""/>
        <dsp:cNvSpPr/>
      </dsp:nvSpPr>
      <dsp:spPr>
        <a:xfrm>
          <a:off x="7706726" y="4175679"/>
          <a:ext cx="1777958" cy="7577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Infrastructure</a:t>
          </a:r>
        </a:p>
      </dsp:txBody>
      <dsp:txXfrm>
        <a:off x="7967102" y="4286644"/>
        <a:ext cx="1257206" cy="535789"/>
      </dsp:txXfrm>
    </dsp:sp>
    <dsp:sp modelId="{69599502-62DE-48A8-B397-777C5B2FC694}">
      <dsp:nvSpPr>
        <dsp:cNvPr id="0" name=""/>
        <dsp:cNvSpPr/>
      </dsp:nvSpPr>
      <dsp:spPr>
        <a:xfrm rot="2465640">
          <a:off x="5903896" y="4368671"/>
          <a:ext cx="2242518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242518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69092" y="4318342"/>
        <a:ext cx="112125" cy="112125"/>
      </dsp:txXfrm>
    </dsp:sp>
    <dsp:sp modelId="{622152EA-0442-4341-8CB2-08544A802FD8}">
      <dsp:nvSpPr>
        <dsp:cNvPr id="0" name=""/>
        <dsp:cNvSpPr/>
      </dsp:nvSpPr>
      <dsp:spPr>
        <a:xfrm>
          <a:off x="7776833" y="4981568"/>
          <a:ext cx="757719" cy="75771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PPP</a:t>
          </a:r>
        </a:p>
      </dsp:txBody>
      <dsp:txXfrm>
        <a:off x="7887798" y="5092533"/>
        <a:ext cx="535789" cy="535789"/>
      </dsp:txXfrm>
    </dsp:sp>
    <dsp:sp modelId="{54B5EAE8-E440-4365-AFA4-1FC9A95AB495}">
      <dsp:nvSpPr>
        <dsp:cNvPr id="0" name=""/>
        <dsp:cNvSpPr/>
      </dsp:nvSpPr>
      <dsp:spPr>
        <a:xfrm rot="3694737">
          <a:off x="5495505" y="4612041"/>
          <a:ext cx="2083421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083421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85131" y="4565689"/>
        <a:ext cx="104171" cy="104171"/>
      </dsp:txXfrm>
    </dsp:sp>
    <dsp:sp modelId="{3710626E-42D5-484C-A9CA-ADF4BB9DE774}">
      <dsp:nvSpPr>
        <dsp:cNvPr id="0" name=""/>
        <dsp:cNvSpPr/>
      </dsp:nvSpPr>
      <dsp:spPr>
        <a:xfrm>
          <a:off x="6584858" y="5502769"/>
          <a:ext cx="1385823" cy="96685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Million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Dot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Challange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87807" y="5644362"/>
        <a:ext cx="979925" cy="683671"/>
      </dsp:txXfrm>
    </dsp:sp>
    <dsp:sp modelId="{609E29C4-10FB-4CC5-894B-5AAFAC6A979C}">
      <dsp:nvSpPr>
        <dsp:cNvPr id="0" name=""/>
        <dsp:cNvSpPr/>
      </dsp:nvSpPr>
      <dsp:spPr>
        <a:xfrm rot="4831579">
          <a:off x="5024180" y="4772010"/>
          <a:ext cx="2131042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131042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36425" y="4724467"/>
        <a:ext cx="106552" cy="106552"/>
      </dsp:txXfrm>
    </dsp:sp>
    <dsp:sp modelId="{D6888CC3-C111-4E78-A96F-27B3414BDE51}">
      <dsp:nvSpPr>
        <dsp:cNvPr id="0" name=""/>
        <dsp:cNvSpPr/>
      </dsp:nvSpPr>
      <dsp:spPr>
        <a:xfrm>
          <a:off x="5780806" y="5823887"/>
          <a:ext cx="1127994" cy="96519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 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network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5945997" y="5965237"/>
        <a:ext cx="797612" cy="682498"/>
      </dsp:txXfrm>
    </dsp:sp>
    <dsp:sp modelId="{DE28DDED-361C-4793-9B36-BEBB4759225C}">
      <dsp:nvSpPr>
        <dsp:cNvPr id="0" name=""/>
        <dsp:cNvSpPr/>
      </dsp:nvSpPr>
      <dsp:spPr>
        <a:xfrm rot="5968421">
          <a:off x="4487459" y="4823262"/>
          <a:ext cx="2234963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234963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5549066" y="4773121"/>
        <a:ext cx="111748" cy="111748"/>
      </dsp:txXfrm>
    </dsp:sp>
    <dsp:sp modelId="{AED7C4D5-DF4A-4A81-8755-6DD67C257D33}">
      <dsp:nvSpPr>
        <dsp:cNvPr id="0" name=""/>
        <dsp:cNvSpPr/>
      </dsp:nvSpPr>
      <dsp:spPr>
        <a:xfrm>
          <a:off x="4903694" y="5927626"/>
          <a:ext cx="909392" cy="75771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Start-ups</a:t>
          </a:r>
        </a:p>
      </dsp:txBody>
      <dsp:txXfrm>
        <a:off x="5036871" y="6038591"/>
        <a:ext cx="643038" cy="535789"/>
      </dsp:txXfrm>
    </dsp:sp>
    <dsp:sp modelId="{3DD5D64F-8334-485D-8DF0-AF90A8D4B673}">
      <dsp:nvSpPr>
        <dsp:cNvPr id="0" name=""/>
        <dsp:cNvSpPr/>
      </dsp:nvSpPr>
      <dsp:spPr>
        <a:xfrm rot="7105263">
          <a:off x="4039422" y="4662598"/>
          <a:ext cx="2198392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198392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5083658" y="4613371"/>
        <a:ext cx="109919" cy="109919"/>
      </dsp:txXfrm>
    </dsp:sp>
    <dsp:sp modelId="{A380F99E-D861-43F9-BC9C-3568AF2AE2E9}">
      <dsp:nvSpPr>
        <dsp:cNvPr id="0" name=""/>
        <dsp:cNvSpPr/>
      </dsp:nvSpPr>
      <dsp:spPr>
        <a:xfrm>
          <a:off x="3919192" y="5607338"/>
          <a:ext cx="1012464" cy="7577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Eelctric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Vehicle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67464" y="5718303"/>
        <a:ext cx="715920" cy="535789"/>
      </dsp:txXfrm>
    </dsp:sp>
    <dsp:sp modelId="{624F031C-255C-4446-BCF9-FB48B5463613}">
      <dsp:nvSpPr>
        <dsp:cNvPr id="0" name=""/>
        <dsp:cNvSpPr/>
      </dsp:nvSpPr>
      <dsp:spPr>
        <a:xfrm rot="8242105">
          <a:off x="3689394" y="4357648"/>
          <a:ext cx="2124625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124625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698591" y="4310266"/>
        <a:ext cx="106231" cy="106231"/>
      </dsp:txXfrm>
    </dsp:sp>
    <dsp:sp modelId="{63EEAA45-5950-4806-AEA3-DD89D0135F7D}">
      <dsp:nvSpPr>
        <dsp:cNvPr id="0" name=""/>
        <dsp:cNvSpPr/>
      </dsp:nvSpPr>
      <dsp:spPr>
        <a:xfrm>
          <a:off x="3125232" y="5001471"/>
          <a:ext cx="1043546" cy="75771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Self Driven cars</a:t>
          </a:r>
        </a:p>
      </dsp:txBody>
      <dsp:txXfrm>
        <a:off x="3278056" y="5112436"/>
        <a:ext cx="737898" cy="535789"/>
      </dsp:txXfrm>
    </dsp:sp>
    <dsp:sp modelId="{77B50650-3F5B-4764-AD7E-D36D6F52D82C}">
      <dsp:nvSpPr>
        <dsp:cNvPr id="0" name=""/>
        <dsp:cNvSpPr/>
      </dsp:nvSpPr>
      <dsp:spPr>
        <a:xfrm rot="9378947">
          <a:off x="3584127" y="3919971"/>
          <a:ext cx="1913916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1913916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493238" y="3877857"/>
        <a:ext cx="95695" cy="95695"/>
      </dsp:txXfrm>
    </dsp:sp>
    <dsp:sp modelId="{84363A77-22BF-4989-9BBC-7C4CA3751949}">
      <dsp:nvSpPr>
        <dsp:cNvPr id="0" name=""/>
        <dsp:cNvSpPr/>
      </dsp:nvSpPr>
      <dsp:spPr>
        <a:xfrm>
          <a:off x="2378157" y="4175679"/>
          <a:ext cx="1458663" cy="75771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Events ,summits</a:t>
          </a:r>
        </a:p>
      </dsp:txBody>
      <dsp:txXfrm>
        <a:off x="2591773" y="4286644"/>
        <a:ext cx="1031431" cy="535789"/>
      </dsp:txXfrm>
    </dsp:sp>
    <dsp:sp modelId="{D26D6E94-028F-4C58-B1A2-8AC0F6568574}">
      <dsp:nvSpPr>
        <dsp:cNvPr id="0" name=""/>
        <dsp:cNvSpPr/>
      </dsp:nvSpPr>
      <dsp:spPr>
        <a:xfrm rot="10515789">
          <a:off x="3533219" y="3461735"/>
          <a:ext cx="1822279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1822279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398802" y="3421912"/>
        <a:ext cx="91113" cy="91113"/>
      </dsp:txXfrm>
    </dsp:sp>
    <dsp:sp modelId="{0E68BF53-B37A-456C-A2AA-B9A3A5B9F781}">
      <dsp:nvSpPr>
        <dsp:cNvPr id="0" name=""/>
        <dsp:cNvSpPr/>
      </dsp:nvSpPr>
      <dsp:spPr>
        <a:xfrm>
          <a:off x="2187002" y="3219450"/>
          <a:ext cx="1356674" cy="75771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Cloud computing</a:t>
          </a:r>
        </a:p>
      </dsp:txBody>
      <dsp:txXfrm>
        <a:off x="2385682" y="3330415"/>
        <a:ext cx="959314" cy="535789"/>
      </dsp:txXfrm>
    </dsp:sp>
    <dsp:sp modelId="{75F4AF1D-A95A-4D0F-B127-1B22EC1B248F}">
      <dsp:nvSpPr>
        <dsp:cNvPr id="0" name=""/>
        <dsp:cNvSpPr/>
      </dsp:nvSpPr>
      <dsp:spPr>
        <a:xfrm rot="11652632">
          <a:off x="3542281" y="2996052"/>
          <a:ext cx="1861695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1861695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426587" y="2955243"/>
        <a:ext cx="93084" cy="93084"/>
      </dsp:txXfrm>
    </dsp:sp>
    <dsp:sp modelId="{2756297F-AD13-4A2A-A471-E8F7D7AEEC41}">
      <dsp:nvSpPr>
        <dsp:cNvPr id="0" name=""/>
        <dsp:cNvSpPr/>
      </dsp:nvSpPr>
      <dsp:spPr>
        <a:xfrm>
          <a:off x="2260268" y="2236406"/>
          <a:ext cx="1373056" cy="75771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Mendix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61347" y="2347371"/>
        <a:ext cx="970898" cy="535789"/>
      </dsp:txXfrm>
    </dsp:sp>
    <dsp:sp modelId="{F81D7DE2-BFA0-4E70-B8CA-3D0123714750}">
      <dsp:nvSpPr>
        <dsp:cNvPr id="0" name=""/>
        <dsp:cNvSpPr/>
      </dsp:nvSpPr>
      <dsp:spPr>
        <a:xfrm rot="12789474">
          <a:off x="3630019" y="2548731"/>
          <a:ext cx="2005202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005202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582490" y="2504334"/>
        <a:ext cx="100260" cy="100260"/>
      </dsp:txXfrm>
    </dsp:sp>
    <dsp:sp modelId="{BBC3B76A-2751-4571-8A62-C6AAE02904B2}">
      <dsp:nvSpPr>
        <dsp:cNvPr id="0" name=""/>
        <dsp:cNvSpPr/>
      </dsp:nvSpPr>
      <dsp:spPr>
        <a:xfrm>
          <a:off x="2628595" y="1333076"/>
          <a:ext cx="1428877" cy="7577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Connected Cars &amp; humans</a:t>
          </a:r>
        </a:p>
      </dsp:txBody>
      <dsp:txXfrm>
        <a:off x="2837849" y="1444041"/>
        <a:ext cx="1010369" cy="535789"/>
      </dsp:txXfrm>
    </dsp:sp>
    <dsp:sp modelId="{2614BC7C-2EED-431C-9992-2B1336A88F85}">
      <dsp:nvSpPr>
        <dsp:cNvPr id="0" name=""/>
        <dsp:cNvSpPr/>
      </dsp:nvSpPr>
      <dsp:spPr>
        <a:xfrm rot="13926316">
          <a:off x="3843640" y="2161104"/>
          <a:ext cx="2172788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172788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875715" y="2112518"/>
        <a:ext cx="108639" cy="108639"/>
      </dsp:txXfrm>
    </dsp:sp>
    <dsp:sp modelId="{02F860B5-7CCF-4813-B6DB-2F9C6ECBF75E}">
      <dsp:nvSpPr>
        <dsp:cNvPr id="0" name=""/>
        <dsp:cNvSpPr/>
      </dsp:nvSpPr>
      <dsp:spPr>
        <a:xfrm>
          <a:off x="3528374" y="607348"/>
          <a:ext cx="965478" cy="75771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 water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soln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9765" y="718313"/>
        <a:ext cx="682696" cy="535789"/>
      </dsp:txXfrm>
    </dsp:sp>
    <dsp:sp modelId="{7C09BBB0-74B5-44AA-959A-39E3352EF863}">
      <dsp:nvSpPr>
        <dsp:cNvPr id="0" name=""/>
        <dsp:cNvSpPr/>
      </dsp:nvSpPr>
      <dsp:spPr>
        <a:xfrm rot="15063158">
          <a:off x="4340146" y="1989110"/>
          <a:ext cx="2091858" cy="11467"/>
        </a:xfrm>
        <a:custGeom>
          <a:avLst/>
          <a:gdLst/>
          <a:ahLst/>
          <a:cxnLst/>
          <a:rect l="0" t="0" r="0" b="0"/>
          <a:pathLst>
            <a:path>
              <a:moveTo>
                <a:pt x="0" y="5733"/>
              </a:moveTo>
              <a:lnTo>
                <a:pt x="2091858" y="57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5333779" y="1942547"/>
        <a:ext cx="104592" cy="104592"/>
      </dsp:txXfrm>
    </dsp:sp>
    <dsp:sp modelId="{C573B408-485D-4972-B818-BAD44B79BAB7}">
      <dsp:nvSpPr>
        <dsp:cNvPr id="0" name=""/>
        <dsp:cNvSpPr/>
      </dsp:nvSpPr>
      <dsp:spPr>
        <a:xfrm>
          <a:off x="4339194" y="2342"/>
          <a:ext cx="1078886" cy="102877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Brexit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4497193" y="153002"/>
        <a:ext cx="762888" cy="7274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B8173-1ED7-4208-ACDE-0439EEDA3145}">
      <dsp:nvSpPr>
        <dsp:cNvPr id="0" name=""/>
        <dsp:cNvSpPr/>
      </dsp:nvSpPr>
      <dsp:spPr>
        <a:xfrm>
          <a:off x="1921577" y="515"/>
          <a:ext cx="2417893" cy="14507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1.</a:t>
          </a:r>
          <a:r>
            <a:rPr lang="en-US" sz="2400" kern="1200" baseline="0" dirty="0" smtClean="0"/>
            <a:t> Read the file &amp; initiate loop</a:t>
          </a:r>
          <a:endParaRPr lang="en-US" sz="2400" kern="1200" dirty="0"/>
        </a:p>
      </dsp:txBody>
      <dsp:txXfrm>
        <a:off x="1964068" y="43006"/>
        <a:ext cx="2332911" cy="1365754"/>
      </dsp:txXfrm>
    </dsp:sp>
    <dsp:sp modelId="{7877D0C3-0E2E-49B6-8007-C901DAB858D6}">
      <dsp:nvSpPr>
        <dsp:cNvPr id="0" name=""/>
        <dsp:cNvSpPr/>
      </dsp:nvSpPr>
      <dsp:spPr>
        <a:xfrm>
          <a:off x="4552245" y="426064"/>
          <a:ext cx="512593" cy="599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552245" y="545991"/>
        <a:ext cx="358815" cy="359783"/>
      </dsp:txXfrm>
    </dsp:sp>
    <dsp:sp modelId="{0C94D87A-80D4-4C17-A9F5-A74DAB9E584A}">
      <dsp:nvSpPr>
        <dsp:cNvPr id="0" name=""/>
        <dsp:cNvSpPr/>
      </dsp:nvSpPr>
      <dsp:spPr>
        <a:xfrm>
          <a:off x="5306627" y="515"/>
          <a:ext cx="2417893" cy="14507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2. Read unique tweets based on user id</a:t>
          </a:r>
          <a:endParaRPr lang="en-US" sz="2400" kern="1200" dirty="0"/>
        </a:p>
      </dsp:txBody>
      <dsp:txXfrm>
        <a:off x="5349118" y="43006"/>
        <a:ext cx="2332911" cy="1365754"/>
      </dsp:txXfrm>
    </dsp:sp>
    <dsp:sp modelId="{3C00B3A9-2A31-4765-A67A-153C8EE6C5CD}">
      <dsp:nvSpPr>
        <dsp:cNvPr id="0" name=""/>
        <dsp:cNvSpPr/>
      </dsp:nvSpPr>
      <dsp:spPr>
        <a:xfrm rot="5518938">
          <a:off x="6206220" y="1640395"/>
          <a:ext cx="534649" cy="599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6296427" y="1672937"/>
        <a:ext cx="359783" cy="374254"/>
      </dsp:txXfrm>
    </dsp:sp>
    <dsp:sp modelId="{64AFFC9D-AE2A-4938-85B0-7B439EF6CB98}">
      <dsp:nvSpPr>
        <dsp:cNvPr id="0" name=""/>
        <dsp:cNvSpPr/>
      </dsp:nvSpPr>
      <dsp:spPr>
        <a:xfrm>
          <a:off x="5057947" y="2459421"/>
          <a:ext cx="2738481" cy="16402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3. Find same tweets of later time =&gt; increment counter by 1</a:t>
          </a:r>
          <a:endParaRPr lang="en-US" sz="2400" kern="1200" dirty="0"/>
        </a:p>
      </dsp:txBody>
      <dsp:txXfrm>
        <a:off x="5105989" y="2507463"/>
        <a:ext cx="2642397" cy="1544190"/>
      </dsp:txXfrm>
    </dsp:sp>
    <dsp:sp modelId="{3E46E7C0-C9EC-4954-B43F-C389B6391C48}">
      <dsp:nvSpPr>
        <dsp:cNvPr id="0" name=""/>
        <dsp:cNvSpPr/>
      </dsp:nvSpPr>
      <dsp:spPr>
        <a:xfrm rot="10790239">
          <a:off x="4278647" y="2985058"/>
          <a:ext cx="550706" cy="599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4443859" y="3104750"/>
        <a:ext cx="385494" cy="359783"/>
      </dsp:txXfrm>
    </dsp:sp>
    <dsp:sp modelId="{AA75BDD1-2A68-4F40-B672-B7B7F340EF15}">
      <dsp:nvSpPr>
        <dsp:cNvPr id="0" name=""/>
        <dsp:cNvSpPr/>
      </dsp:nvSpPr>
      <dsp:spPr>
        <a:xfrm>
          <a:off x="1600988" y="2418409"/>
          <a:ext cx="2417893" cy="17428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4. Find retweets =&gt; increment counter by 1</a:t>
          </a:r>
          <a:endParaRPr lang="en-US" sz="2400" kern="1200" dirty="0"/>
        </a:p>
      </dsp:txBody>
      <dsp:txXfrm>
        <a:off x="1652034" y="2469455"/>
        <a:ext cx="2315801" cy="1640749"/>
      </dsp:txXfrm>
    </dsp:sp>
    <dsp:sp modelId="{E228E9B8-DAB9-462C-8BBA-732B1F6DB96D}">
      <dsp:nvSpPr>
        <dsp:cNvPr id="0" name=""/>
        <dsp:cNvSpPr/>
      </dsp:nvSpPr>
      <dsp:spPr>
        <a:xfrm rot="5400000">
          <a:off x="2553638" y="4330503"/>
          <a:ext cx="512593" cy="599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2630043" y="4374025"/>
        <a:ext cx="359783" cy="358815"/>
      </dsp:txXfrm>
    </dsp:sp>
    <dsp:sp modelId="{0ECAF219-6259-4D8A-88C0-234CDA3299B6}">
      <dsp:nvSpPr>
        <dsp:cNvPr id="0" name=""/>
        <dsp:cNvSpPr/>
      </dsp:nvSpPr>
      <dsp:spPr>
        <a:xfrm>
          <a:off x="1600988" y="5128408"/>
          <a:ext cx="2417893" cy="14507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5. Check counter value for a host</a:t>
          </a:r>
          <a:endParaRPr lang="en-US" sz="2400" kern="1200" dirty="0"/>
        </a:p>
      </dsp:txBody>
      <dsp:txXfrm>
        <a:off x="1643479" y="5170899"/>
        <a:ext cx="2332911" cy="1365754"/>
      </dsp:txXfrm>
    </dsp:sp>
    <dsp:sp modelId="{CEABFD6F-2712-491B-AC19-04DE13699197}">
      <dsp:nvSpPr>
        <dsp:cNvPr id="0" name=""/>
        <dsp:cNvSpPr/>
      </dsp:nvSpPr>
      <dsp:spPr>
        <a:xfrm>
          <a:off x="4231656" y="5553957"/>
          <a:ext cx="512593" cy="599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231656" y="5673884"/>
        <a:ext cx="358815" cy="359783"/>
      </dsp:txXfrm>
    </dsp:sp>
    <dsp:sp modelId="{127D41D3-1212-47D7-8789-B42415778267}">
      <dsp:nvSpPr>
        <dsp:cNvPr id="0" name=""/>
        <dsp:cNvSpPr/>
      </dsp:nvSpPr>
      <dsp:spPr>
        <a:xfrm>
          <a:off x="4986039" y="5128408"/>
          <a:ext cx="2417893" cy="14507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6. Set counter as =0  and repeat</a:t>
          </a:r>
          <a:endParaRPr lang="en-US" sz="2400" kern="1200" dirty="0"/>
        </a:p>
      </dsp:txBody>
      <dsp:txXfrm>
        <a:off x="5028530" y="5170899"/>
        <a:ext cx="2332911" cy="13657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6B439-8883-47DE-A644-5577A209129A}">
      <dsp:nvSpPr>
        <dsp:cNvPr id="0" name=""/>
        <dsp:cNvSpPr/>
      </dsp:nvSpPr>
      <dsp:spPr>
        <a:xfrm>
          <a:off x="3130977" y="453"/>
          <a:ext cx="1462791" cy="14627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VOC</a:t>
          </a:r>
          <a:endParaRPr lang="en-US" sz="1800" b="1" kern="1200" dirty="0"/>
        </a:p>
      </dsp:txBody>
      <dsp:txXfrm>
        <a:off x="3345198" y="214674"/>
        <a:ext cx="1034349" cy="1034349"/>
      </dsp:txXfrm>
    </dsp:sp>
    <dsp:sp modelId="{1A462CB7-A783-47D2-93DC-2F1A1A3BB566}">
      <dsp:nvSpPr>
        <dsp:cNvPr id="0" name=""/>
        <dsp:cNvSpPr/>
      </dsp:nvSpPr>
      <dsp:spPr>
        <a:xfrm rot="1542857">
          <a:off x="4625581" y="929902"/>
          <a:ext cx="321269" cy="4936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/>
        </a:p>
      </dsp:txBody>
      <dsp:txXfrm>
        <a:off x="4630353" y="1007731"/>
        <a:ext cx="224888" cy="296216"/>
      </dsp:txXfrm>
    </dsp:sp>
    <dsp:sp modelId="{6CAD0B25-4D08-47E4-9E54-65CBB1156838}">
      <dsp:nvSpPr>
        <dsp:cNvPr id="0" name=""/>
        <dsp:cNvSpPr/>
      </dsp:nvSpPr>
      <dsp:spPr>
        <a:xfrm>
          <a:off x="4941156" y="954158"/>
          <a:ext cx="1803212" cy="14627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Targeted Marketing</a:t>
          </a:r>
          <a:endParaRPr lang="en-US" sz="1800" b="1" kern="1200" dirty="0"/>
        </a:p>
      </dsp:txBody>
      <dsp:txXfrm>
        <a:off x="5205230" y="1168379"/>
        <a:ext cx="1275064" cy="1034349"/>
      </dsp:txXfrm>
    </dsp:sp>
    <dsp:sp modelId="{4154D977-EF66-4888-BDAF-9F531D1F6A36}">
      <dsp:nvSpPr>
        <dsp:cNvPr id="0" name=""/>
        <dsp:cNvSpPr/>
      </dsp:nvSpPr>
      <dsp:spPr>
        <a:xfrm rot="4628571">
          <a:off x="5893424" y="2499497"/>
          <a:ext cx="382913" cy="4936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/>
        </a:p>
      </dsp:txBody>
      <dsp:txXfrm>
        <a:off x="5938080" y="2542238"/>
        <a:ext cx="268039" cy="296216"/>
      </dsp:txXfrm>
    </dsp:sp>
    <dsp:sp modelId="{84EA47D7-4E6B-4ED9-9948-17A9AF411953}">
      <dsp:nvSpPr>
        <dsp:cNvPr id="0" name=""/>
        <dsp:cNvSpPr/>
      </dsp:nvSpPr>
      <dsp:spPr>
        <a:xfrm>
          <a:off x="5420749" y="3097115"/>
          <a:ext cx="1822258" cy="14627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Grievance Redress</a:t>
          </a:r>
          <a:endParaRPr lang="en-US" sz="1800" b="1" kern="1200" dirty="0"/>
        </a:p>
      </dsp:txBody>
      <dsp:txXfrm>
        <a:off x="5687613" y="3311336"/>
        <a:ext cx="1288530" cy="1034349"/>
      </dsp:txXfrm>
    </dsp:sp>
    <dsp:sp modelId="{9ECFE209-836A-4C33-8906-2AAFAB913CE5}">
      <dsp:nvSpPr>
        <dsp:cNvPr id="0" name=""/>
        <dsp:cNvSpPr/>
      </dsp:nvSpPr>
      <dsp:spPr>
        <a:xfrm rot="7714286">
          <a:off x="5455503" y="4455044"/>
          <a:ext cx="359759" cy="4936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/>
        </a:p>
      </dsp:txBody>
      <dsp:txXfrm rot="10800000">
        <a:off x="5543113" y="4511591"/>
        <a:ext cx="251831" cy="296216"/>
      </dsp:txXfrm>
    </dsp:sp>
    <dsp:sp modelId="{CA54C866-4CF3-4EA4-8216-0C9CB50CF31C}">
      <dsp:nvSpPr>
        <dsp:cNvPr id="0" name=""/>
        <dsp:cNvSpPr/>
      </dsp:nvSpPr>
      <dsp:spPr>
        <a:xfrm>
          <a:off x="4230010" y="4815633"/>
          <a:ext cx="1462791" cy="14627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Product &amp; Service dev</a:t>
          </a:r>
          <a:endParaRPr lang="en-US" sz="1800" b="1" kern="1200" dirty="0"/>
        </a:p>
      </dsp:txBody>
      <dsp:txXfrm>
        <a:off x="4444231" y="5029854"/>
        <a:ext cx="1034349" cy="1034349"/>
      </dsp:txXfrm>
    </dsp:sp>
    <dsp:sp modelId="{1B74D0B9-AFAC-4E79-B44D-A40ECB97C113}">
      <dsp:nvSpPr>
        <dsp:cNvPr id="0" name=""/>
        <dsp:cNvSpPr/>
      </dsp:nvSpPr>
      <dsp:spPr>
        <a:xfrm rot="10800000">
          <a:off x="3678554" y="5300183"/>
          <a:ext cx="389695" cy="4936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/>
        </a:p>
      </dsp:txBody>
      <dsp:txXfrm rot="10800000">
        <a:off x="3795462" y="5398921"/>
        <a:ext cx="272787" cy="296216"/>
      </dsp:txXfrm>
    </dsp:sp>
    <dsp:sp modelId="{353A3078-3D9C-478E-94B7-0F4C681F50E1}">
      <dsp:nvSpPr>
        <dsp:cNvPr id="0" name=""/>
        <dsp:cNvSpPr/>
      </dsp:nvSpPr>
      <dsp:spPr>
        <a:xfrm>
          <a:off x="2031943" y="4815633"/>
          <a:ext cx="1462791" cy="146279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Economic</a:t>
          </a:r>
          <a:endParaRPr lang="en-US" sz="1800" b="1" kern="1200" dirty="0"/>
        </a:p>
      </dsp:txBody>
      <dsp:txXfrm>
        <a:off x="2246164" y="5029854"/>
        <a:ext cx="1034349" cy="1034349"/>
      </dsp:txXfrm>
    </dsp:sp>
    <dsp:sp modelId="{00A8A940-48CB-484A-86E0-DA841741A51E}">
      <dsp:nvSpPr>
        <dsp:cNvPr id="0" name=""/>
        <dsp:cNvSpPr/>
      </dsp:nvSpPr>
      <dsp:spPr>
        <a:xfrm rot="13885714">
          <a:off x="1890132" y="4449547"/>
          <a:ext cx="389695" cy="4936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/>
        </a:p>
      </dsp:txBody>
      <dsp:txXfrm rot="10800000">
        <a:off x="1985031" y="4593986"/>
        <a:ext cx="272787" cy="296216"/>
      </dsp:txXfrm>
    </dsp:sp>
    <dsp:sp modelId="{D4BEE4E0-9153-4B0F-9335-692AAAC44B0F}">
      <dsp:nvSpPr>
        <dsp:cNvPr id="0" name=""/>
        <dsp:cNvSpPr/>
      </dsp:nvSpPr>
      <dsp:spPr>
        <a:xfrm>
          <a:off x="661471" y="3097115"/>
          <a:ext cx="1462791" cy="14627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Market Insights &amp; research</a:t>
          </a:r>
          <a:endParaRPr lang="en-US" sz="1800" b="1" kern="1200" dirty="0"/>
        </a:p>
      </dsp:txBody>
      <dsp:txXfrm>
        <a:off x="875692" y="3311336"/>
        <a:ext cx="1034349" cy="1034349"/>
      </dsp:txXfrm>
    </dsp:sp>
    <dsp:sp modelId="{65ECEA7D-6087-4889-96EB-93C320F84578}">
      <dsp:nvSpPr>
        <dsp:cNvPr id="0" name=""/>
        <dsp:cNvSpPr/>
      </dsp:nvSpPr>
      <dsp:spPr>
        <a:xfrm rot="16971429">
          <a:off x="1440123" y="2520939"/>
          <a:ext cx="389695" cy="4936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/>
        </a:p>
      </dsp:txBody>
      <dsp:txXfrm>
        <a:off x="1485570" y="2676665"/>
        <a:ext cx="272787" cy="296216"/>
      </dsp:txXfrm>
    </dsp:sp>
    <dsp:sp modelId="{B0A15368-B411-432F-88C4-562892839B33}">
      <dsp:nvSpPr>
        <dsp:cNvPr id="0" name=""/>
        <dsp:cNvSpPr/>
      </dsp:nvSpPr>
      <dsp:spPr>
        <a:xfrm>
          <a:off x="1150587" y="954158"/>
          <a:ext cx="1462791" cy="14627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Network study</a:t>
          </a:r>
          <a:endParaRPr lang="en-US" sz="1800" b="1" kern="1200" dirty="0"/>
        </a:p>
      </dsp:txBody>
      <dsp:txXfrm>
        <a:off x="1364808" y="1168379"/>
        <a:ext cx="1034349" cy="1034349"/>
      </dsp:txXfrm>
    </dsp:sp>
    <dsp:sp modelId="{D9DE9907-FA48-48CA-930C-974898D1A37C}">
      <dsp:nvSpPr>
        <dsp:cNvPr id="0" name=""/>
        <dsp:cNvSpPr/>
      </dsp:nvSpPr>
      <dsp:spPr>
        <a:xfrm rot="20057143">
          <a:off x="2667393" y="966641"/>
          <a:ext cx="389695" cy="4936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/>
        </a:p>
      </dsp:txBody>
      <dsp:txXfrm>
        <a:off x="2673182" y="1090741"/>
        <a:ext cx="272787" cy="296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BEC51-8562-45D8-A894-DADC39F836CE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2EEE1-1AA2-449B-9602-C93FF3E39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15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67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 + A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571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603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232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462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054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09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403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37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554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67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094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A</a:t>
            </a:r>
          </a:p>
          <a:p>
            <a:r>
              <a:rPr lang="en-US" b="0" dirty="0" smtClean="0"/>
              <a:t>Image source:</a:t>
            </a:r>
          </a:p>
          <a:p>
            <a:pPr rtl="0" eaLnBrk="1" fontAlgn="b" latinLnBrk="0" hangingPunct="1"/>
            <a:r>
              <a:rPr lang="en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http://twitter.com/daily_paper</a:t>
            </a:r>
          </a:p>
          <a:p>
            <a:pPr rtl="0" eaLnBrk="1" fontAlgn="b" latinLnBrk="0" hangingPunct="1"/>
            <a:r>
              <a:rPr lang="en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http://twitter.com/brianjoneill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24417-979F-4C83-932B-56559BBADED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469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A</a:t>
            </a:r>
          </a:p>
          <a:p>
            <a:r>
              <a:rPr lang="en-US" b="0" dirty="0" smtClean="0"/>
              <a:t>Image</a:t>
            </a:r>
            <a:r>
              <a:rPr lang="en-US" b="0" baseline="0" dirty="0" smtClean="0"/>
              <a:t> source:</a:t>
            </a:r>
          </a:p>
          <a:p>
            <a:pPr rtl="0" eaLnBrk="1" fontAlgn="b" latinLnBrk="0" hangingPunct="1"/>
            <a:r>
              <a:rPr lang="en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http://twitter.com/steverobinsojr</a:t>
            </a:r>
          </a:p>
          <a:p>
            <a:pPr rtl="0" eaLnBrk="1" fontAlgn="b" latinLnBrk="0" hangingPunct="1"/>
            <a:r>
              <a:rPr lang="en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http://twitter.com/tweetfortechies</a:t>
            </a: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24417-979F-4C83-932B-56559BBADED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154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440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681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87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07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059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76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072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 +</a:t>
            </a:r>
            <a:r>
              <a:rPr lang="en-IN" baseline="0" dirty="0" smtClean="0"/>
              <a:t> 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92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 + 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2EEE1-1AA2-449B-9602-C93FF3E3984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88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61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5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39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51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90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85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13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727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71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01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84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D54E7-0907-40B2-9AE0-C58CBA716734}" type="datetimeFigureOut">
              <a:rPr lang="en-IN" smtClean="0"/>
              <a:t>19-05-2017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889E0-4146-4406-9496-67AF8613D3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6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2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8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0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1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63.jpeg"/><Relationship Id="rId4" Type="http://schemas.openxmlformats.org/officeDocument/2006/relationships/diagramData" Target="../diagrams/data5.xml"/><Relationship Id="rId9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hyperlink" Target="http://www.cs.cornell.edu/people/pabo/movie-review-dat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9174" y="1696392"/>
            <a:ext cx="8897538" cy="2320413"/>
          </a:xfrm>
        </p:spPr>
        <p:txBody>
          <a:bodyPr>
            <a:noAutofit/>
          </a:bodyPr>
          <a:lstStyle/>
          <a:p>
            <a:pPr algn="l"/>
            <a:r>
              <a:rPr lang="en-IN" sz="44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Identification of regional distribution of topics and key influencers using Twitter data on smart </a:t>
            </a:r>
            <a:r>
              <a:rPr lang="en-IN" sz="4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cities</a:t>
            </a:r>
            <a:endParaRPr lang="en-IN" sz="44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5342" y="4742580"/>
            <a:ext cx="9144000" cy="1655762"/>
          </a:xfrm>
        </p:spPr>
        <p:txBody>
          <a:bodyPr/>
          <a:lstStyle/>
          <a:p>
            <a:r>
              <a:rPr lang="en-IN" sz="4400" b="1" dirty="0" smtClean="0"/>
              <a:t>Capstone Project Presentation</a:t>
            </a:r>
          </a:p>
          <a:p>
            <a:r>
              <a:rPr lang="en-IN" b="1" dirty="0" err="1" smtClean="0"/>
              <a:t>Kinsuk</a:t>
            </a:r>
            <a:r>
              <a:rPr lang="en-IN" b="1" dirty="0" smtClean="0"/>
              <a:t> </a:t>
            </a:r>
            <a:r>
              <a:rPr lang="en-IN" b="1" dirty="0" err="1" smtClean="0"/>
              <a:t>Ghatak</a:t>
            </a:r>
            <a:r>
              <a:rPr lang="en-IN" b="1" dirty="0" smtClean="0"/>
              <a:t> | 15125020 | MBA ,2017</a:t>
            </a:r>
          </a:p>
          <a:p>
            <a:r>
              <a:rPr lang="en-IN" b="1" dirty="0" err="1" smtClean="0"/>
              <a:t>Arpit</a:t>
            </a:r>
            <a:r>
              <a:rPr lang="en-IN" b="1" dirty="0" smtClean="0"/>
              <a:t> Jain | 15125009 | MBA ,2017</a:t>
            </a:r>
            <a:endParaRPr lang="en-IN" b="1" dirty="0"/>
          </a:p>
        </p:txBody>
      </p:sp>
      <p:pic>
        <p:nvPicPr>
          <p:cNvPr id="5" name="Picture 2" descr="Image result for evalueserv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30880" cy="114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kinsuk ghatak\Desktop\Mumbai- PPts\13664472_1031462903598637_166398545_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33930" y="0"/>
            <a:ext cx="1412449" cy="1533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4783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ex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82" y="4165711"/>
            <a:ext cx="6063349" cy="27166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16"/>
            <a:ext cx="12022450" cy="591127"/>
          </a:xfrm>
        </p:spPr>
        <p:txBody>
          <a:bodyPr>
            <a:no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Output of sentiment analysis of the movie database :</a:t>
            </a:r>
            <a:endParaRPr lang="en-IN" sz="36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52" y="591127"/>
            <a:ext cx="2606967" cy="411956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Classification Tree 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" y="1003082"/>
            <a:ext cx="4001078" cy="247530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sz="2400" dirty="0" smtClean="0"/>
              <a:t>Used CART,  </a:t>
            </a:r>
            <a:r>
              <a:rPr lang="ru-RU" altLang="en-US" sz="2400" dirty="0" err="1"/>
              <a:t>rpart</a:t>
            </a:r>
            <a:r>
              <a:rPr lang="ru-RU" altLang="en-US" sz="2400" dirty="0"/>
              <a:t> &amp; </a:t>
            </a:r>
            <a:r>
              <a:rPr lang="ru-RU" altLang="en-US" sz="2400" dirty="0" err="1" smtClean="0"/>
              <a:t>rpart.plot</a:t>
            </a:r>
            <a:r>
              <a:rPr lang="en-IN" altLang="en-US" sz="2400" dirty="0" smtClean="0"/>
              <a:t> p</a:t>
            </a:r>
            <a:r>
              <a:rPr lang="en-IN" sz="2400" dirty="0" smtClean="0"/>
              <a:t>ackages in R</a:t>
            </a:r>
          </a:p>
          <a:p>
            <a:r>
              <a:rPr lang="en-IN" sz="2400" dirty="0" smtClean="0"/>
              <a:t>Accuracy of prediction : 62%</a:t>
            </a:r>
          </a:p>
          <a:p>
            <a:endParaRPr lang="en-IN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70158" y="607473"/>
            <a:ext cx="2740891" cy="41195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Naïve Bayes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34427" y="1035775"/>
            <a:ext cx="3409432" cy="31085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u-RU" altLang="en-US" sz="2400" dirty="0" err="1" smtClean="0"/>
              <a:t>Package</a:t>
            </a:r>
            <a:r>
              <a:rPr lang="ru-RU" altLang="en-US" sz="2400" dirty="0" smtClean="0"/>
              <a:t> </a:t>
            </a:r>
            <a:r>
              <a:rPr lang="ru-RU" altLang="en-US" sz="2400" dirty="0"/>
              <a:t>: </a:t>
            </a:r>
            <a:r>
              <a:rPr lang="ru-RU" altLang="en-US" sz="2400" dirty="0" smtClean="0"/>
              <a:t>e1071</a:t>
            </a:r>
            <a:endParaRPr lang="en-IN" altLang="en-US" sz="2400" dirty="0" smtClean="0"/>
          </a:p>
          <a:p>
            <a:r>
              <a:rPr lang="ru-RU" altLang="en-US" sz="2400" dirty="0" err="1" smtClean="0"/>
              <a:t>Accuracy</a:t>
            </a:r>
            <a:r>
              <a:rPr lang="ru-RU" altLang="en-US" sz="2400" dirty="0" smtClean="0"/>
              <a:t> </a:t>
            </a:r>
            <a:r>
              <a:rPr lang="ru-RU" altLang="en-US" sz="2400" dirty="0" err="1"/>
              <a:t>came</a:t>
            </a:r>
            <a:r>
              <a:rPr lang="ru-RU" altLang="en-US" sz="2400" dirty="0"/>
              <a:t> :  72.2 %</a:t>
            </a:r>
          </a:p>
          <a:p>
            <a:endParaRPr lang="en-IN" sz="24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100717" y="607473"/>
            <a:ext cx="2740891" cy="411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Random Forest</a:t>
            </a:r>
            <a:endParaRPr lang="en-IN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8100717" y="1099129"/>
            <a:ext cx="3541354" cy="1958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1800" dirty="0" err="1" smtClean="0"/>
              <a:t>Package</a:t>
            </a:r>
            <a:r>
              <a:rPr lang="ru-RU" altLang="en-US" sz="1800" dirty="0" smtClean="0"/>
              <a:t> </a:t>
            </a:r>
            <a:r>
              <a:rPr lang="ru-RU" altLang="en-US" sz="1800" dirty="0"/>
              <a:t>: </a:t>
            </a:r>
            <a:r>
              <a:rPr lang="ru-RU" altLang="en-US" sz="1800" dirty="0" err="1"/>
              <a:t>randomForest</a:t>
            </a:r>
            <a:endParaRPr lang="ru-RU" altLang="en-US" sz="1800" dirty="0"/>
          </a:p>
          <a:p>
            <a:r>
              <a:rPr lang="ru-RU" altLang="en-US" sz="1800" dirty="0" err="1" smtClean="0"/>
              <a:t>Accuracy</a:t>
            </a:r>
            <a:r>
              <a:rPr lang="ru-RU" altLang="en-US" sz="1800" dirty="0" smtClean="0"/>
              <a:t> :  </a:t>
            </a:r>
            <a:r>
              <a:rPr lang="ru-RU" altLang="en-US" sz="1800" dirty="0"/>
              <a:t>77.5 %</a:t>
            </a:r>
          </a:p>
          <a:p>
            <a:r>
              <a:rPr lang="ru-RU" altLang="en-US" sz="1800" dirty="0" err="1" smtClean="0"/>
              <a:t>If</a:t>
            </a:r>
            <a:r>
              <a:rPr lang="ru-RU" altLang="en-US" sz="1800" dirty="0" smtClean="0"/>
              <a:t> </a:t>
            </a:r>
            <a:r>
              <a:rPr lang="ru-RU" altLang="en-US" sz="1800" dirty="0" err="1"/>
              <a:t>probability</a:t>
            </a:r>
            <a:r>
              <a:rPr lang="ru-RU" altLang="en-US" sz="1800" dirty="0"/>
              <a:t> </a:t>
            </a:r>
            <a:r>
              <a:rPr lang="ru-RU" altLang="en-US" sz="1800" dirty="0" err="1"/>
              <a:t>predicted</a:t>
            </a:r>
            <a:r>
              <a:rPr lang="ru-RU" altLang="en-US" sz="1800" dirty="0"/>
              <a:t> &gt; 0.5 </a:t>
            </a:r>
            <a:r>
              <a:rPr lang="ru-RU" altLang="en-US" sz="1800" dirty="0" err="1"/>
              <a:t>then</a:t>
            </a:r>
            <a:r>
              <a:rPr lang="ru-RU" altLang="en-US" sz="1800" dirty="0"/>
              <a:t> </a:t>
            </a:r>
            <a:r>
              <a:rPr lang="ru-RU" altLang="en-US" sz="1800" dirty="0" err="1"/>
              <a:t>the</a:t>
            </a:r>
            <a:r>
              <a:rPr lang="ru-RU" altLang="en-US" sz="1800" dirty="0"/>
              <a:t> </a:t>
            </a:r>
            <a:r>
              <a:rPr lang="ru-RU" altLang="en-US" sz="1800" dirty="0" err="1"/>
              <a:t>same</a:t>
            </a:r>
            <a:r>
              <a:rPr lang="ru-RU" altLang="en-US" sz="1800" dirty="0"/>
              <a:t> </a:t>
            </a:r>
            <a:r>
              <a:rPr lang="ru-RU" altLang="en-US" sz="1800" dirty="0" err="1"/>
              <a:t>is</a:t>
            </a:r>
            <a:r>
              <a:rPr lang="ru-RU" altLang="en-US" sz="1800" dirty="0"/>
              <a:t> </a:t>
            </a:r>
            <a:r>
              <a:rPr lang="ru-RU" altLang="en-US" sz="1800" dirty="0" err="1"/>
              <a:t>tagged</a:t>
            </a:r>
            <a:r>
              <a:rPr lang="ru-RU" altLang="en-US" sz="1800" dirty="0"/>
              <a:t> </a:t>
            </a:r>
            <a:r>
              <a:rPr lang="ru-RU" altLang="en-US" sz="1800" dirty="0" err="1"/>
              <a:t>as</a:t>
            </a:r>
            <a:r>
              <a:rPr lang="ru-RU" altLang="en-US" sz="1800" dirty="0"/>
              <a:t> a </a:t>
            </a:r>
            <a:r>
              <a:rPr lang="ru-RU" altLang="en-US" sz="1800" dirty="0" err="1"/>
              <a:t>true</a:t>
            </a:r>
            <a:r>
              <a:rPr lang="ru-RU" altLang="en-US" sz="1800" dirty="0"/>
              <a:t> </a:t>
            </a:r>
            <a:r>
              <a:rPr lang="ru-RU" altLang="en-US" sz="1800" dirty="0" err="1"/>
              <a:t>positive</a:t>
            </a:r>
            <a:r>
              <a:rPr lang="ru-RU" altLang="en-US" sz="1800" dirty="0"/>
              <a:t>.</a:t>
            </a:r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2400" dirty="0"/>
          </a:p>
        </p:txBody>
      </p:sp>
      <p:pic>
        <p:nvPicPr>
          <p:cNvPr id="12" name="Picture 8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5" y="2192328"/>
            <a:ext cx="2669815" cy="128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9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4" y="3620655"/>
            <a:ext cx="5300950" cy="315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09" y="2469967"/>
            <a:ext cx="2873228" cy="1674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43" y="3136936"/>
            <a:ext cx="2406102" cy="120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6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57" y="1"/>
            <a:ext cx="8534197" cy="612487"/>
          </a:xfrm>
        </p:spPr>
        <p:txBody>
          <a:bodyPr>
            <a:no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Algorithms used for Topic Modelling :</a:t>
            </a:r>
            <a:endParaRPr lang="en-IN" sz="3600" b="1" dirty="0">
              <a:solidFill>
                <a:srgbClr val="C0000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45" y="612488"/>
            <a:ext cx="5157787" cy="50424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LDA (Latent </a:t>
            </a:r>
            <a:r>
              <a:rPr lang="en-IN" dirty="0" err="1">
                <a:solidFill>
                  <a:schemeClr val="tx2"/>
                </a:solidFill>
              </a:rPr>
              <a:t>Dirichlet</a:t>
            </a:r>
            <a:r>
              <a:rPr lang="en-IN" dirty="0">
                <a:solidFill>
                  <a:schemeClr val="tx2"/>
                </a:solidFill>
              </a:rPr>
              <a:t> Allocation)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164" y="1073441"/>
            <a:ext cx="5521001" cy="2656321"/>
          </a:xfrm>
        </p:spPr>
        <p:txBody>
          <a:bodyPr>
            <a:normAutofit fontScale="92500" lnSpcReduction="10000"/>
          </a:bodyPr>
          <a:lstStyle/>
          <a:p>
            <a:r>
              <a:rPr lang="el-GR" sz="2400" dirty="0" smtClean="0"/>
              <a:t>α</a:t>
            </a:r>
            <a:r>
              <a:rPr lang="en-IN" sz="2400" dirty="0" smtClean="0"/>
              <a:t>,</a:t>
            </a:r>
            <a:r>
              <a:rPr lang="el-GR" sz="2400" dirty="0" smtClean="0"/>
              <a:t>β</a:t>
            </a:r>
            <a:r>
              <a:rPr lang="en-IN" sz="2400" dirty="0" smtClean="0"/>
              <a:t> : controlling factors controlling per document topic distribution and per topic word distribution </a:t>
            </a:r>
          </a:p>
          <a:p>
            <a:r>
              <a:rPr lang="en-IN" sz="2400" dirty="0"/>
              <a:t>θ</a:t>
            </a:r>
            <a:r>
              <a:rPr lang="en-IN" sz="2400" dirty="0" smtClean="0"/>
              <a:t> : Weight of topics (Distribution of documents over topics)</a:t>
            </a:r>
          </a:p>
          <a:p>
            <a:r>
              <a:rPr lang="en-IN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Topic : as list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of words with assigned probabilities of </a:t>
            </a:r>
            <a:r>
              <a:rPr lang="en-IN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belonging</a:t>
            </a:r>
          </a:p>
          <a:p>
            <a:r>
              <a:rPr lang="en-IN" sz="2400" dirty="0" smtClean="0">
                <a:latin typeface="Times New Roman" panose="02020603050405020304" pitchFamily="18" charset="0"/>
              </a:rPr>
              <a:t>Documents contain multiple topics</a:t>
            </a:r>
            <a:endParaRPr lang="en-IN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3403" y="720437"/>
            <a:ext cx="5183188" cy="51896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CTM (Correlated Topic Models)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2951" y="1239404"/>
            <a:ext cx="5183188" cy="2236932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sz="2000" dirty="0"/>
              <a:t>Each topic is a proportion of words</a:t>
            </a:r>
          </a:p>
          <a:p>
            <a:pPr marL="285750" indent="-285750"/>
            <a:r>
              <a:rPr lang="en-US" sz="2000" dirty="0"/>
              <a:t>Each document is proportion of topics</a:t>
            </a:r>
          </a:p>
          <a:p>
            <a:pPr marL="285750" indent="-285750"/>
            <a:r>
              <a:rPr lang="en-US" sz="2000" dirty="0"/>
              <a:t>Correlation among topics considered</a:t>
            </a:r>
          </a:p>
          <a:p>
            <a:pPr marL="285750" indent="-285750"/>
            <a:r>
              <a:rPr lang="en-US" sz="2000" dirty="0"/>
              <a:t>Bag of Words model</a:t>
            </a:r>
          </a:p>
          <a:p>
            <a:pPr marL="285750" indent="-285750"/>
            <a:r>
              <a:rPr lang="en-US" sz="2000" dirty="0"/>
              <a:t>Each documents assigned to a topic with maximum weightage</a:t>
            </a:r>
            <a:endParaRPr lang="en-IN" sz="2000" dirty="0"/>
          </a:p>
          <a:p>
            <a:endParaRPr lang="en-IN" sz="2000" dirty="0"/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42" y="3639127"/>
            <a:ext cx="5378306" cy="243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KINSUK\Desktop\Capture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4" y="3729762"/>
            <a:ext cx="5613800" cy="26499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388889" y="6189338"/>
            <a:ext cx="229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Source: </a:t>
            </a:r>
            <a:r>
              <a:rPr lang="en-IN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Anthes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2010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45042" y="6125815"/>
            <a:ext cx="5963427" cy="422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Source: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Blei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&amp; Lafferty, A Correlated Topic 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Science, 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2007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3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5912" y="-39494"/>
            <a:ext cx="7945120" cy="698090"/>
          </a:xfrm>
        </p:spPr>
        <p:txBody>
          <a:bodyPr>
            <a:noAutofit/>
          </a:bodyPr>
          <a:lstStyle/>
          <a:p>
            <a:r>
              <a:rPr lang="en-IN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Deciding optimal no. of topics :</a:t>
            </a:r>
            <a:endParaRPr lang="en-IN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4465" y="4945626"/>
            <a:ext cx="11621729" cy="1818967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 smtClean="0"/>
              <a:t>Plotted </a:t>
            </a:r>
            <a:r>
              <a:rPr lang="en-IN" b="1" dirty="0"/>
              <a:t>log likelihood corresponding to each of the topics. </a:t>
            </a:r>
            <a:endParaRPr lang="en-IN" b="1" dirty="0" smtClean="0"/>
          </a:p>
          <a:p>
            <a:r>
              <a:rPr lang="en-IN" b="1" dirty="0" smtClean="0"/>
              <a:t>LDA </a:t>
            </a:r>
            <a:r>
              <a:rPr lang="en-IN" b="1" dirty="0"/>
              <a:t>algorithm </a:t>
            </a:r>
            <a:r>
              <a:rPr lang="en-IN" b="1" dirty="0" smtClean="0"/>
              <a:t>applied from </a:t>
            </a:r>
            <a:r>
              <a:rPr lang="en-IN" b="1" dirty="0"/>
              <a:t>2 to 200 at steps of 2 and then estimating the best fit of the LDA outcome depending on the number of topics</a:t>
            </a:r>
            <a:r>
              <a:rPr lang="en-IN" b="1" dirty="0" smtClean="0"/>
              <a:t>.</a:t>
            </a:r>
          </a:p>
          <a:p>
            <a:r>
              <a:rPr lang="en-IN" b="1" dirty="0" smtClean="0"/>
              <a:t>Optimum no. comes at 58</a:t>
            </a:r>
          </a:p>
          <a:p>
            <a:r>
              <a:rPr lang="en-IN" b="1" dirty="0" smtClean="0"/>
              <a:t>Chose 40 for LDA and 30 for CTM using sense and considering repetition </a:t>
            </a:r>
            <a:endParaRPr lang="en-IN" b="1" dirty="0"/>
          </a:p>
          <a:p>
            <a:endParaRPr lang="en-IN" b="1" dirty="0"/>
          </a:p>
        </p:txBody>
      </p:sp>
      <p:pic>
        <p:nvPicPr>
          <p:cNvPr id="9" name="Picture 8" descr="H:\MBA_IIT K Studye materials\MBA_IIT K Studye materials\Capstone Project\Evalueserve\Smart Cities\Rplot02-58topics.jpe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80" y="896455"/>
            <a:ext cx="6604000" cy="369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98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300" y="0"/>
            <a:ext cx="4650740" cy="387927"/>
          </a:xfrm>
        </p:spPr>
        <p:txBody>
          <a:bodyPr>
            <a:no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Results of LDA : </a:t>
            </a:r>
            <a:endParaRPr lang="en-IN" sz="36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4" y="460232"/>
            <a:ext cx="5462443" cy="206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7927"/>
            <a:ext cx="5680364" cy="206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4" y="2608120"/>
            <a:ext cx="5462443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13892"/>
            <a:ext cx="5680364" cy="210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4879402"/>
            <a:ext cx="5949950" cy="1894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13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45964" cy="5080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/>
            </a:r>
            <a:br>
              <a:rPr lang="en-IN" b="1" dirty="0">
                <a:solidFill>
                  <a:srgbClr val="C00000"/>
                </a:solidFill>
                <a:latin typeface="Arial Rounded MT Bold" panose="020F0704030504030204" pitchFamily="34" charset="0"/>
              </a:rPr>
            </a:br>
            <a:r>
              <a:rPr lang="en-IN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Topics Found ; CTM :</a:t>
            </a:r>
            <a:endParaRPr lang="en-IN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" y="1422400"/>
            <a:ext cx="11988801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482" y="3561954"/>
            <a:ext cx="2421936" cy="1938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cs typeface="Times New Roman" pitchFamily="18" charset="0"/>
              </a:rPr>
              <a:t>Million Dot Challenge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cs typeface="Times New Roman" pitchFamily="18" charset="0"/>
              </a:rPr>
              <a:t>DoT, 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cs typeface="Times New Roman" pitchFamily="18" charset="0"/>
              </a:rPr>
              <a:t>Columbus, Ohio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cs typeface="Times New Roman" pitchFamily="18" charset="0"/>
              </a:rPr>
              <a:t>Smart </a:t>
            </a:r>
            <a:r>
              <a:rPr lang="en-US" sz="2000" dirty="0" smtClean="0">
                <a:cs typeface="Times New Roman" pitchFamily="18" charset="0"/>
              </a:rPr>
              <a:t>transportation</a:t>
            </a:r>
            <a:endParaRPr lang="en-US" sz="2000" dirty="0"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38527" y="5595196"/>
            <a:ext cx="2232248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err="1"/>
              <a:t>IoT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err="1"/>
              <a:t>IoT</a:t>
            </a:r>
            <a:r>
              <a:rPr lang="en-US" sz="2000" dirty="0"/>
              <a:t> enabled cars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err="1" smtClean="0"/>
              <a:t>Technotopia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939081" y="736087"/>
            <a:ext cx="2020768" cy="1631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Energy management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Times New Roman" pitchFamily="18" charset="0"/>
              </a:rPr>
              <a:t>Water </a:t>
            </a:r>
            <a:r>
              <a:rPr lang="en-US" sz="2000" dirty="0">
                <a:cs typeface="Times New Roman" pitchFamily="18" charset="0"/>
              </a:rPr>
              <a:t>management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cs typeface="Times New Roman" pitchFamily="18" charset="0"/>
              </a:rPr>
              <a:t>Prevent </a:t>
            </a:r>
            <a:r>
              <a:rPr lang="en-US" sz="2000" dirty="0" smtClean="0">
                <a:cs typeface="Times New Roman" pitchFamily="18" charset="0"/>
              </a:rPr>
              <a:t>waste</a:t>
            </a:r>
            <a:endParaRPr lang="en-US" sz="2000" dirty="0"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0505" y="4945199"/>
            <a:ext cx="2088232" cy="1631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err="1"/>
              <a:t>Mendix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Acquisition of </a:t>
            </a:r>
            <a:r>
              <a:rPr lang="en-US" sz="2000" dirty="0" err="1"/>
              <a:t>Netcore</a:t>
            </a:r>
            <a:r>
              <a:rPr lang="en-US" sz="2000" dirty="0"/>
              <a:t> by Gaia smart </a:t>
            </a:r>
            <a:r>
              <a:rPr lang="en-US" sz="2000" dirty="0" smtClean="0"/>
              <a:t>cities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0116909" y="4471812"/>
            <a:ext cx="1822003" cy="22467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Participation of Denver </a:t>
            </a:r>
            <a:r>
              <a:rPr lang="en-US" sz="2000" dirty="0" smtClean="0"/>
              <a:t>&amp; Pittsburgh </a:t>
            </a:r>
            <a:r>
              <a:rPr lang="en-US" sz="2000" dirty="0"/>
              <a:t>is Smart City Challenge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Top 7 </a:t>
            </a:r>
            <a:r>
              <a:rPr lang="en-US" sz="2000" dirty="0" smtClean="0"/>
              <a:t>finalists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662491" y="443346"/>
            <a:ext cx="2088232" cy="1631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err="1"/>
              <a:t>Brexit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London: Global connected city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Corporates </a:t>
            </a:r>
            <a:r>
              <a:rPr lang="en-US" sz="2000" dirty="0" smtClean="0"/>
              <a:t>against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7336" y="854924"/>
            <a:ext cx="2232248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err="1" smtClean="0"/>
              <a:t>IoT</a:t>
            </a:r>
            <a:r>
              <a:rPr lang="en-US" sz="2000" dirty="0" smtClean="0"/>
              <a:t> startup by CISCO</a:t>
            </a:r>
          </a:p>
        </p:txBody>
      </p:sp>
      <p:pic>
        <p:nvPicPr>
          <p:cNvPr id="12" name="Picture 2" descr="C:\Users\acer\Desktop\New folder\cisco_the_internet_of_things_h8qc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97" y="577834"/>
            <a:ext cx="2062798" cy="1801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cer\Desktop\New folder\800_smartciti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723" y="2197232"/>
            <a:ext cx="2012094" cy="20185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cer\Desktop\New folder\methode_times_prod_web_bin_a4025c7c-17c7-11e6-b4ba-d249b128bac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909" y="443346"/>
            <a:ext cx="1652009" cy="1612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cer\Desktop\New folder\inde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849" y="3752864"/>
            <a:ext cx="2386636" cy="10596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cer\Desktop\New folder\em-grp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045" y="2546151"/>
            <a:ext cx="5192882" cy="848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" name="Picture 2" descr="C:\Users\acer\Desktop\New folder\SCC-logo-captu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31" y="2094905"/>
            <a:ext cx="1839258" cy="1029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8" name="Picture 4" descr="C:\Users\acer\Desktop\New folder\info-smart-transpor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368" y="3888509"/>
            <a:ext cx="2307868" cy="15517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33330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490" y="791943"/>
            <a:ext cx="2271252" cy="618836"/>
          </a:xfrm>
        </p:spPr>
        <p:txBody>
          <a:bodyPr>
            <a:noAutofit/>
          </a:bodyPr>
          <a:lstStyle/>
          <a:p>
            <a:r>
              <a:rPr lang="en-IN" sz="4000" b="1" dirty="0" smtClean="0">
                <a:solidFill>
                  <a:srgbClr val="C00000"/>
                </a:solidFill>
              </a:rPr>
              <a:t>Gist of topics </a:t>
            </a:r>
            <a:endParaRPr lang="en-IN" sz="4000" b="1" dirty="0">
              <a:solidFill>
                <a:srgbClr val="C00000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56415182"/>
              </p:ext>
            </p:extLst>
          </p:nvPr>
        </p:nvGraphicFramePr>
        <p:xfrm>
          <a:off x="406401" y="0"/>
          <a:ext cx="11893754" cy="6764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437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5415280" cy="766916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Word Cloud found :</a:t>
            </a:r>
            <a:endParaRPr lang="en-IN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 descr="H:\MBA_IIT K Studye materials\MBA_IIT K Studye materials\Capstone Project\Evalueserve\Smart Cities\word cloud.jpe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84" y="690881"/>
            <a:ext cx="9261987" cy="5881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3" y="69562"/>
            <a:ext cx="11751887" cy="761712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Geographic Distribution of topics across US &amp; UK</a:t>
            </a:r>
            <a:endParaRPr lang="en-IN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38" y="4590470"/>
            <a:ext cx="7674344" cy="2133604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/>
              <a:t>Prepared data with topics , region and followers</a:t>
            </a:r>
          </a:p>
          <a:p>
            <a:r>
              <a:rPr lang="en-IN" dirty="0" smtClean="0"/>
              <a:t>Result is little biased because of the nature of data</a:t>
            </a:r>
          </a:p>
          <a:p>
            <a:r>
              <a:rPr lang="en-IN" dirty="0" smtClean="0"/>
              <a:t>US has more influence on discussions , which is evident</a:t>
            </a:r>
          </a:p>
          <a:p>
            <a:r>
              <a:rPr lang="en-IN" dirty="0" smtClean="0"/>
              <a:t>1</a:t>
            </a:r>
            <a:r>
              <a:rPr lang="en-IN" baseline="30000" dirty="0" smtClean="0"/>
              <a:t>st</a:t>
            </a:r>
            <a:r>
              <a:rPr lang="en-IN" dirty="0" smtClean="0"/>
              <a:t> </a:t>
            </a:r>
            <a:r>
              <a:rPr lang="en-IN" dirty="0"/>
              <a:t>graph </a:t>
            </a:r>
            <a:r>
              <a:rPr lang="en-IN" dirty="0" smtClean="0"/>
              <a:t>: Topics </a:t>
            </a:r>
            <a:r>
              <a:rPr lang="en-IN" dirty="0"/>
              <a:t>1, 4, 7, 11, 12, 13, 16, 21, 37 are of utmost importance and have most number of tweets belonging to. </a:t>
            </a:r>
            <a:endParaRPr lang="en-IN" dirty="0" smtClean="0"/>
          </a:p>
          <a:p>
            <a:r>
              <a:rPr lang="en-IN" dirty="0" smtClean="0"/>
              <a:t>2</a:t>
            </a:r>
            <a:r>
              <a:rPr lang="en-IN" baseline="30000" dirty="0" smtClean="0"/>
              <a:t>nd</a:t>
            </a:r>
            <a:r>
              <a:rPr lang="en-IN" dirty="0" smtClean="0"/>
              <a:t> graph : Topic 20 </a:t>
            </a:r>
            <a:r>
              <a:rPr lang="en-IN" dirty="0"/>
              <a:t>has the highest number of followers and the other important topics are 1, 3, 12, 18, 21, 36 and 37. </a:t>
            </a:r>
          </a:p>
          <a:p>
            <a:endParaRPr lang="en-IN" dirty="0"/>
          </a:p>
        </p:txBody>
      </p:sp>
      <p:pic>
        <p:nvPicPr>
          <p:cNvPr id="4" name="Picture 3" descr="C:\Users\KINSUK\Desktop\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38" y="904300"/>
            <a:ext cx="5793250" cy="354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KINSUK\Desktop\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216" y="970682"/>
            <a:ext cx="5598968" cy="324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Image result for us vs u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6426">
            <a:off x="7463850" y="4603826"/>
            <a:ext cx="4029674" cy="896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7179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43685" y="643923"/>
            <a:ext cx="5030750" cy="692579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Finding key influencers :</a:t>
            </a:r>
            <a:endParaRPr lang="en-IN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546" y="1504335"/>
            <a:ext cx="3354074" cy="526026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houghts and views are liked by population. 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Effect the feelings, actions of others.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Influencer score </a:t>
            </a:r>
            <a:r>
              <a:rPr lang="en-US" dirty="0" smtClean="0">
                <a:solidFill>
                  <a:schemeClr val="tx1"/>
                </a:solidFill>
              </a:rPr>
              <a:t>= No. of re-tweets + No. of tweets copied 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Assumption: </a:t>
            </a:r>
            <a:r>
              <a:rPr lang="en-US" dirty="0" smtClean="0">
                <a:solidFill>
                  <a:schemeClr val="tx1"/>
                </a:solidFill>
              </a:rPr>
              <a:t>No two tweets of exactly the same content be tweeted at any time without copying the original tweet.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59595476"/>
              </p:ext>
            </p:extLst>
          </p:nvPr>
        </p:nvGraphicFramePr>
        <p:xfrm>
          <a:off x="2866490" y="184935"/>
          <a:ext cx="9325510" cy="657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32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4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180320" cy="70104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Company details and problem statement</a:t>
            </a:r>
            <a:endParaRPr lang="en-IN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240" y="2570480"/>
            <a:ext cx="4094480" cy="3619182"/>
          </a:xfrm>
        </p:spPr>
        <p:txBody>
          <a:bodyPr/>
          <a:lstStyle/>
          <a:p>
            <a:r>
              <a:rPr lang="en-IN" dirty="0" smtClean="0"/>
              <a:t>A leading analytics consulting firm</a:t>
            </a:r>
          </a:p>
          <a:p>
            <a:r>
              <a:rPr lang="en-IN" dirty="0" smtClean="0"/>
              <a:t>Works in marketing ,sales, operations ,pharma ,manufacturing and financial domains</a:t>
            </a:r>
          </a:p>
          <a:p>
            <a:r>
              <a:rPr lang="en-IN" dirty="0" smtClean="0"/>
              <a:t>Powered by </a:t>
            </a:r>
            <a:r>
              <a:rPr lang="en-IN" b="1" i="1" dirty="0" smtClean="0">
                <a:latin typeface="Comic Sans MS" panose="030F0702030302020204" pitchFamily="66" charset="0"/>
              </a:rPr>
              <a:t>“Mind + Machine”</a:t>
            </a:r>
            <a:endParaRPr lang="en-IN" b="1" i="1" dirty="0">
              <a:latin typeface="Comic Sans MS" panose="030F0702030302020204" pitchFamily="66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491480" y="578168"/>
            <a:ext cx="5765800" cy="823912"/>
          </a:xfrm>
        </p:spPr>
        <p:txBody>
          <a:bodyPr>
            <a:noAutofit/>
          </a:bodyPr>
          <a:lstStyle/>
          <a:p>
            <a:r>
              <a:rPr lang="en-IN" sz="2800" dirty="0" smtClean="0">
                <a:solidFill>
                  <a:schemeClr val="accent2">
                    <a:lumMod val="75000"/>
                  </a:schemeClr>
                </a:solidFill>
              </a:rPr>
              <a:t>Problem statement &amp; Deliverables 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32960" y="1402080"/>
            <a:ext cx="7366000" cy="5161281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endParaRPr lang="en-IN" dirty="0" smtClean="0"/>
          </a:p>
          <a:p>
            <a:pPr marL="0" indent="0">
              <a:buNone/>
            </a:pPr>
            <a:r>
              <a:rPr lang="en-IN" sz="3300" b="1" dirty="0" smtClean="0"/>
              <a:t>Sentiment analysis and Topic modelling of Twitter data on movie reviews and smart cities </a:t>
            </a:r>
            <a:endParaRPr lang="en-IN" sz="3300" b="1" dirty="0"/>
          </a:p>
          <a:p>
            <a:pPr lvl="0"/>
            <a:r>
              <a:rPr lang="en-IN" dirty="0"/>
              <a:t>Pre-processing of the </a:t>
            </a:r>
            <a:r>
              <a:rPr lang="en-IN" dirty="0" smtClean="0"/>
              <a:t>data</a:t>
            </a:r>
          </a:p>
          <a:p>
            <a:pPr lvl="0"/>
            <a:r>
              <a:rPr lang="en-IN" dirty="0" smtClean="0"/>
              <a:t>Topic </a:t>
            </a:r>
            <a:r>
              <a:rPr lang="en-IN" dirty="0"/>
              <a:t>modelling of the twitter database on smart cities </a:t>
            </a:r>
            <a:r>
              <a:rPr lang="en-IN" dirty="0" smtClean="0"/>
              <a:t>to</a:t>
            </a:r>
            <a:endParaRPr lang="en-IN" dirty="0"/>
          </a:p>
          <a:p>
            <a:pPr lvl="0"/>
            <a:r>
              <a:rPr lang="en-IN" dirty="0"/>
              <a:t>Application of unsupervised algorithm </a:t>
            </a:r>
            <a:r>
              <a:rPr lang="en-IN" dirty="0" smtClean="0"/>
              <a:t>to </a:t>
            </a:r>
            <a:r>
              <a:rPr lang="en-IN" dirty="0"/>
              <a:t>find out the topics. Finding the geographical distribution of the </a:t>
            </a:r>
            <a:r>
              <a:rPr lang="en-IN" dirty="0" smtClean="0"/>
              <a:t>topics</a:t>
            </a:r>
          </a:p>
          <a:p>
            <a:pPr lvl="0"/>
            <a:r>
              <a:rPr lang="en-IN" dirty="0" smtClean="0"/>
              <a:t>Making </a:t>
            </a:r>
            <a:r>
              <a:rPr lang="en-IN" dirty="0"/>
              <a:t>business sense of the topics and labelling of the topics </a:t>
            </a:r>
            <a:endParaRPr lang="en-IN" dirty="0" smtClean="0"/>
          </a:p>
          <a:p>
            <a:pPr lvl="0"/>
            <a:r>
              <a:rPr lang="en-IN" dirty="0" smtClean="0"/>
              <a:t>Identification of key influencers on twitter considering the given data</a:t>
            </a:r>
          </a:p>
          <a:p>
            <a:pPr lvl="0"/>
            <a:r>
              <a:rPr lang="en-IN" dirty="0" smtClean="0"/>
              <a:t>Development </a:t>
            </a:r>
            <a:r>
              <a:rPr lang="en-IN" dirty="0"/>
              <a:t>of codes ,algorithms ,visualization and reporting</a:t>
            </a:r>
          </a:p>
          <a:p>
            <a:endParaRPr lang="en-IN" dirty="0"/>
          </a:p>
        </p:txBody>
      </p:sp>
      <p:pic>
        <p:nvPicPr>
          <p:cNvPr id="2050" name="Picture 2" descr="https://www.evalueserve.com/wp-content/themes/wpapp/assets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1448465"/>
            <a:ext cx="3455352" cy="11220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94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805680" cy="521110"/>
          </a:xfrm>
        </p:spPr>
        <p:txBody>
          <a:bodyPr>
            <a:noAutofit/>
          </a:bodyPr>
          <a:lstStyle/>
          <a:p>
            <a:r>
              <a:rPr lang="en-IN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Key Influencers :</a:t>
            </a:r>
            <a:endParaRPr lang="en-IN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014865"/>
              </p:ext>
            </p:extLst>
          </p:nvPr>
        </p:nvGraphicFramePr>
        <p:xfrm>
          <a:off x="535858" y="606843"/>
          <a:ext cx="10813027" cy="5052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4095">
                  <a:extLst>
                    <a:ext uri="{9D8B030D-6E8A-4147-A177-3AD203B41FA5}">
                      <a16:colId xmlns:a16="http://schemas.microsoft.com/office/drawing/2014/main" val="505090564"/>
                    </a:ext>
                  </a:extLst>
                </a:gridCol>
                <a:gridCol w="4455394">
                  <a:extLst>
                    <a:ext uri="{9D8B030D-6E8A-4147-A177-3AD203B41FA5}">
                      <a16:colId xmlns:a16="http://schemas.microsoft.com/office/drawing/2014/main" val="198511620"/>
                    </a:ext>
                  </a:extLst>
                </a:gridCol>
                <a:gridCol w="953926">
                  <a:extLst>
                    <a:ext uri="{9D8B030D-6E8A-4147-A177-3AD203B41FA5}">
                      <a16:colId xmlns:a16="http://schemas.microsoft.com/office/drawing/2014/main" val="2927261308"/>
                    </a:ext>
                  </a:extLst>
                </a:gridCol>
                <a:gridCol w="1749612">
                  <a:extLst>
                    <a:ext uri="{9D8B030D-6E8A-4147-A177-3AD203B41FA5}">
                      <a16:colId xmlns:a16="http://schemas.microsoft.com/office/drawing/2014/main" val="1977607711"/>
                    </a:ext>
                  </a:extLst>
                </a:gridCol>
              </a:tblGrid>
              <a:tr h="3483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Host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Profile Information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Score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Followers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365416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http://twitter.com/daily_paper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Daily tiding updates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569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1361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081122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http://twitter.com/brianjoneill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CEO of HouseMaids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518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5984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5755664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http://twitter.com/bradsterhill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Stays updated in technology and web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517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106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0495947"/>
                  </a:ext>
                </a:extLst>
              </a:tr>
              <a:tr h="6033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http://twitter.com/lacomputertech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Computer repair and IT servicing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508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2207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3563290"/>
                  </a:ext>
                </a:extLst>
              </a:tr>
              <a:tr h="6033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http://twitter.com/steverobinsojr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Gadgets and technology stock enthusiast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501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1034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0177144"/>
                  </a:ext>
                </a:extLst>
              </a:tr>
              <a:tr h="6033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http://twitter.com/tweetfortechies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Interested in Smart cars, virtual machines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500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356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6224902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http://twitter.com/techtweeties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Interested in technology websites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494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332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483606"/>
                  </a:ext>
                </a:extLst>
              </a:tr>
              <a:tr h="6033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http://twitter.com/techallo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Interested in technology news and updates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492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279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766004"/>
                  </a:ext>
                </a:extLst>
              </a:tr>
              <a:tr h="6033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http://twitter.com/webtech_update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Updates on latest news and opinion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491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650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032078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http://twitter.com/rosettemak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Techie, Digital marketer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</a:rPr>
                        <a:t>488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</a:rPr>
                        <a:t>44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038057"/>
                  </a:ext>
                </a:extLst>
              </a:tr>
            </a:tbl>
          </a:graphicData>
        </a:graphic>
      </p:graphicFrame>
      <p:pic>
        <p:nvPicPr>
          <p:cNvPr id="1028" name="Picture 4" descr="Image result for influenc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71" y="5744851"/>
            <a:ext cx="3302000" cy="1062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2" y="3790614"/>
            <a:ext cx="2664296" cy="17872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0082" y="5718218"/>
            <a:ext cx="2448272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Daily Papers : </a:t>
            </a:r>
          </a:p>
          <a:p>
            <a:r>
              <a:rPr lang="en-US" sz="2000" dirty="0" smtClean="0"/>
              <a:t>Tweets </a:t>
            </a:r>
            <a:r>
              <a:rPr lang="en-US" sz="2000" dirty="0"/>
              <a:t>regarding daily tidings</a:t>
            </a:r>
            <a:endParaRPr lang="en-IN" sz="2000" dirty="0"/>
          </a:p>
        </p:txBody>
      </p:sp>
      <p:pic>
        <p:nvPicPr>
          <p:cNvPr id="4099" name="Picture 3" descr="C:\Users\acer\Desktop\New folder\795e1e83622bebbb3f6fa9fb5aca4241_400x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175" y="3790614"/>
            <a:ext cx="2583085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238" y="3605997"/>
            <a:ext cx="2471092" cy="31700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Brian o’ Neil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Co-Founder </a:t>
            </a:r>
            <a:r>
              <a:rPr lang="en-US" sz="2000" dirty="0"/>
              <a:t>and CEO of House Maids.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Residential cleaning services throughout Sarasota, Florida.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Master in Service Industry.</a:t>
            </a:r>
            <a:endParaRPr lang="en-IN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3533" y="2634573"/>
            <a:ext cx="3201642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/>
              <a:t>Brandon Hill</a:t>
            </a:r>
            <a:endParaRPr lang="en-IN" sz="2000" b="1"/>
          </a:p>
          <a:p>
            <a:r>
              <a:rPr lang="en-US" sz="2000"/>
              <a:t> : Stays </a:t>
            </a:r>
            <a:r>
              <a:rPr lang="en-US" sz="2000" dirty="0"/>
              <a:t>updated latest in tech and web.</a:t>
            </a:r>
            <a:endParaRPr lang="en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780356" y="236577"/>
            <a:ext cx="2408427" cy="28623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/>
              <a:t>LA Computer Tech :</a:t>
            </a:r>
            <a:endParaRPr lang="en-IN" sz="2000" b="1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smtClean="0"/>
              <a:t>Onsite </a:t>
            </a:r>
            <a:r>
              <a:rPr lang="en-US" sz="2000" dirty="0"/>
              <a:t>computer repair and IT servicing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Tweets regarding minute tech details, cool computers, iPhone. </a:t>
            </a:r>
            <a:endParaRPr lang="en-IN" sz="2000" dirty="0"/>
          </a:p>
        </p:txBody>
      </p:sp>
      <p:pic>
        <p:nvPicPr>
          <p:cNvPr id="12" name="Picture 2" descr="C:\Users\acer\Desktop\New folder\Brandon_Hill_400x4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33" y="152087"/>
            <a:ext cx="3016518" cy="22065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cer\Desktop\New folder\lacttwitter_400x4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04" y="231974"/>
            <a:ext cx="2523926" cy="2402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cer\Desktop\New folder\1683814995image_400x40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311" y="186240"/>
            <a:ext cx="1825864" cy="2172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5" name="TextBox 14"/>
          <p:cNvSpPr txBox="1"/>
          <p:nvPr/>
        </p:nvSpPr>
        <p:spPr>
          <a:xfrm>
            <a:off x="9363441" y="2895738"/>
            <a:ext cx="2455243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Techallo</a:t>
            </a:r>
            <a:endParaRPr lang="en-US" sz="20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Technology news and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Not restricted to any specific technology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5511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2080" y="2689256"/>
            <a:ext cx="2880320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/>
              <a:t>Steve Robinson Jr</a:t>
            </a:r>
            <a:endParaRPr lang="en-IN" sz="2000" b="1"/>
          </a:p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Tech </a:t>
            </a:r>
            <a:r>
              <a:rPr lang="en-US" sz="2000" dirty="0"/>
              <a:t>enthusiast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Tech gadgets, Tech stocks.</a:t>
            </a:r>
            <a:endParaRPr lang="en-IN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589547" y="3049807"/>
            <a:ext cx="2408427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/>
              <a:t>Tweets for Techies</a:t>
            </a:r>
            <a:endParaRPr lang="en-IN" sz="2000" b="1"/>
          </a:p>
          <a:p>
            <a:pPr marL="285750" indent="-285750">
              <a:buFont typeface="Arial" pitchFamily="34" charset="0"/>
              <a:buChar char="•"/>
            </a:pPr>
            <a:r>
              <a:rPr lang="en-US" sz="2000"/>
              <a:t>Tweets </a:t>
            </a:r>
            <a:r>
              <a:rPr lang="en-US" sz="2000" dirty="0"/>
              <a:t>about latest technology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Smart cars, Virtual machines, E-Commerce</a:t>
            </a:r>
            <a:endParaRPr lang="en-IN" sz="2000" dirty="0"/>
          </a:p>
        </p:txBody>
      </p:sp>
      <p:pic>
        <p:nvPicPr>
          <p:cNvPr id="6146" name="Picture 2" descr="C:\Users\acer\Desktop\New folder\TSXG25gP_400x4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4" y="192495"/>
            <a:ext cx="3168352" cy="2314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cer\Desktop\New folder\tft_400x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05" y="512681"/>
            <a:ext cx="2897048" cy="24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cer\Desktop\New folder\technology_400x4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90" y="4308100"/>
            <a:ext cx="2352992" cy="182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0286" y="5325199"/>
            <a:ext cx="2448272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/>
              <a:t>Tech </a:t>
            </a:r>
            <a:r>
              <a:rPr lang="en-US" sz="2000" b="1" dirty="0" err="1"/>
              <a:t>Tweeties</a:t>
            </a:r>
            <a:endParaRPr lang="en-US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Tweets from Technology websites</a:t>
            </a:r>
            <a:endParaRPr lang="en-IN" sz="2000" dirty="0"/>
          </a:p>
        </p:txBody>
      </p:sp>
      <p:pic>
        <p:nvPicPr>
          <p:cNvPr id="10" name="Picture 3" descr="C:\Users\acer\Desktop\New folder\4l6JfOWC_400x4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92" y="4308100"/>
            <a:ext cx="1936098" cy="22203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324452" y="4390731"/>
            <a:ext cx="2408427" cy="22467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Mak</a:t>
            </a:r>
            <a:r>
              <a:rPr lang="en-US" sz="2000" b="1" dirty="0"/>
              <a:t> Rosette</a:t>
            </a:r>
            <a:endParaRPr lang="en-IN" sz="2000" b="1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smtClean="0"/>
              <a:t>Techie</a:t>
            </a:r>
            <a:r>
              <a:rPr lang="en-US" sz="2000" dirty="0" smtClean="0"/>
              <a:t>, Digital Marketer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Interest areas: Internet security and Privacy, Startups</a:t>
            </a:r>
            <a:endParaRPr lang="en-IN" sz="2000" dirty="0"/>
          </a:p>
        </p:txBody>
      </p:sp>
      <p:pic>
        <p:nvPicPr>
          <p:cNvPr id="12" name="Picture 2" descr="C:\Users\acer\Desktop\New folder\webtech_logo_400x40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255" y="192495"/>
            <a:ext cx="2750624" cy="2096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657348" y="2462433"/>
            <a:ext cx="2448272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b="1" dirty="0"/>
              <a:t>Web Tech Update</a:t>
            </a:r>
            <a:endParaRPr lang="en-IN" sz="2000" b="1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smtClean="0"/>
              <a:t>Latest </a:t>
            </a:r>
            <a:r>
              <a:rPr lang="en-US" sz="2000" dirty="0" smtClean="0"/>
              <a:t>news and opinion on everything.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13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60" y="0"/>
            <a:ext cx="8625840" cy="77216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Business Economics and benefits</a:t>
            </a:r>
            <a:endParaRPr lang="en-IN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689415"/>
              </p:ext>
            </p:extLst>
          </p:nvPr>
        </p:nvGraphicFramePr>
        <p:xfrm>
          <a:off x="4033520" y="579120"/>
          <a:ext cx="7904480" cy="627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122" name="Picture 2" descr="Image result for social media analytic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7395">
            <a:off x="535983" y="1297293"/>
            <a:ext cx="3578542" cy="2527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6" name="Picture 6" descr="Image result for benefits of social media analytic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0" y="2992120"/>
            <a:ext cx="2468880" cy="16459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0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312400" cy="6604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Conclusion and scopes of improvements </a:t>
            </a:r>
            <a:endParaRPr lang="en-IN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120" y="827088"/>
            <a:ext cx="10515600" cy="4486275"/>
          </a:xfrm>
        </p:spPr>
        <p:txBody>
          <a:bodyPr/>
          <a:lstStyle/>
          <a:p>
            <a:r>
              <a:rPr lang="en-IN" b="1" dirty="0" smtClean="0"/>
              <a:t>Cost effective solution</a:t>
            </a:r>
          </a:p>
          <a:p>
            <a:r>
              <a:rPr lang="en-IN" b="1" dirty="0" smtClean="0"/>
              <a:t>Topics in line with our business understanding</a:t>
            </a:r>
          </a:p>
          <a:p>
            <a:r>
              <a:rPr lang="en-IN" b="1" dirty="0" smtClean="0"/>
              <a:t>The change in classic framework of marketing : Knowing customer is a different ball game now</a:t>
            </a:r>
          </a:p>
          <a:p>
            <a:r>
              <a:rPr lang="en-IN" b="1" dirty="0" smtClean="0"/>
              <a:t>Identification of key influencers can help in branding &amp; positioning</a:t>
            </a:r>
          </a:p>
          <a:p>
            <a:r>
              <a:rPr lang="en-IN" b="1" dirty="0" smtClean="0"/>
              <a:t>Targeted marketing approach</a:t>
            </a:r>
          </a:p>
          <a:p>
            <a:r>
              <a:rPr lang="en-IN" b="1" dirty="0" smtClean="0"/>
              <a:t>Future scope : Application of Hidden Markov Modelling </a:t>
            </a:r>
            <a:r>
              <a:rPr lang="en-IN" sz="1800" b="1" i="1" dirty="0" smtClean="0"/>
              <a:t>(Ref.: </a:t>
            </a:r>
            <a:r>
              <a:rPr lang="en-IN" sz="1800" b="1" i="1" dirty="0"/>
              <a:t>. </a:t>
            </a:r>
            <a:r>
              <a:rPr lang="en-US" sz="1800" b="1" i="1" dirty="0" smtClean="0"/>
              <a:t>Gruber</a:t>
            </a:r>
            <a:r>
              <a:rPr lang="en-US" sz="1800" b="1" i="1" dirty="0"/>
              <a:t>, </a:t>
            </a:r>
            <a:r>
              <a:rPr lang="en-US" sz="1800" b="1" i="1" dirty="0" err="1"/>
              <a:t>Zivi</a:t>
            </a:r>
            <a:r>
              <a:rPr lang="en-US" sz="1800" b="1" i="1" dirty="0"/>
              <a:t>, &amp; Weiss, 2007)</a:t>
            </a:r>
            <a:r>
              <a:rPr lang="en-IN" b="1" dirty="0" smtClean="0"/>
              <a:t> and Tensor Factorization </a:t>
            </a:r>
            <a:r>
              <a:rPr lang="en-IN" sz="1800" b="1" i="1" dirty="0" smtClean="0"/>
              <a:t>(Ref. :Arora</a:t>
            </a:r>
            <a:r>
              <a:rPr lang="en-IN" sz="1800" b="1" i="1" dirty="0"/>
              <a:t>, 2015)</a:t>
            </a:r>
            <a:r>
              <a:rPr lang="en-IN" sz="1800" b="1" i="1" dirty="0" smtClean="0"/>
              <a:t> </a:t>
            </a:r>
            <a:endParaRPr lang="en-IN" sz="1800" b="1" i="1" dirty="0"/>
          </a:p>
        </p:txBody>
      </p:sp>
      <p:pic>
        <p:nvPicPr>
          <p:cNvPr id="3074" name="Picture 2" descr="Image result for social media marketi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27" y="4744720"/>
            <a:ext cx="8071586" cy="1866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668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twitter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0" name="Picture 4" descr="Image result for twitter thank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40" y="1128662"/>
            <a:ext cx="5963919" cy="4413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ath forw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0" y="223520"/>
            <a:ext cx="6014721" cy="5892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78200" cy="909493"/>
          </a:xfrm>
        </p:spPr>
        <p:txBody>
          <a:bodyPr>
            <a:normAutofit/>
          </a:bodyPr>
          <a:lstStyle/>
          <a:p>
            <a:r>
              <a:rPr lang="en-IN" sz="5400" b="1" dirty="0" smtClean="0">
                <a:solidFill>
                  <a:srgbClr val="C00000"/>
                </a:solidFill>
                <a:latin typeface="Bodoni MT" panose="02070603080606020203" pitchFamily="18" charset="0"/>
              </a:rPr>
              <a:t>Content  :</a:t>
            </a:r>
            <a:endParaRPr lang="en-IN" sz="5400" b="1" dirty="0">
              <a:solidFill>
                <a:srgbClr val="C00000"/>
              </a:solidFill>
              <a:latin typeface="Bodoni MT" panose="020706030806060202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534160"/>
            <a:ext cx="6339840" cy="4978400"/>
          </a:xfrm>
        </p:spPr>
        <p:txBody>
          <a:bodyPr/>
          <a:lstStyle/>
          <a:p>
            <a:r>
              <a:rPr lang="en-IN" dirty="0" smtClean="0"/>
              <a:t>Description about Data</a:t>
            </a:r>
          </a:p>
          <a:p>
            <a:r>
              <a:rPr lang="en-IN" dirty="0" smtClean="0"/>
              <a:t>Project Methodology</a:t>
            </a:r>
          </a:p>
          <a:p>
            <a:r>
              <a:rPr lang="en-IN" dirty="0" smtClean="0"/>
              <a:t>Data cleaning &amp; Pre Processing </a:t>
            </a:r>
          </a:p>
          <a:p>
            <a:r>
              <a:rPr lang="en-IN" dirty="0" smtClean="0"/>
              <a:t>Description of algorithm used </a:t>
            </a:r>
          </a:p>
          <a:p>
            <a:r>
              <a:rPr lang="en-IN" dirty="0" smtClean="0"/>
              <a:t>Application of algorithms &amp; Output</a:t>
            </a:r>
          </a:p>
          <a:p>
            <a:r>
              <a:rPr lang="en-IN" dirty="0" smtClean="0"/>
              <a:t>Geographic distribution of topics</a:t>
            </a:r>
          </a:p>
          <a:p>
            <a:r>
              <a:rPr lang="en-IN" dirty="0" smtClean="0"/>
              <a:t>Identification of key influencers</a:t>
            </a:r>
          </a:p>
          <a:p>
            <a:r>
              <a:rPr lang="en-IN" dirty="0" smtClean="0"/>
              <a:t>Business economics and benefits</a:t>
            </a:r>
          </a:p>
          <a:p>
            <a:r>
              <a:rPr lang="en-IN" dirty="0" smtClean="0"/>
              <a:t>Conclusion and future scopes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818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0079182" cy="738188"/>
          </a:xfrm>
          <a:ln/>
        </p:spPr>
        <p:txBody>
          <a:bodyPr>
            <a:normAutofit/>
          </a:bodyPr>
          <a:lstStyle/>
          <a:p>
            <a:r>
              <a:rPr lang="ru-RU" altLang="en-US" sz="4000" b="1" dirty="0" err="1">
                <a:solidFill>
                  <a:srgbClr val="C00000"/>
                </a:solidFill>
                <a:latin typeface="Arial Rounded MT Bold" panose="020F0704030504030204" pitchFamily="34" charset="0"/>
              </a:rPr>
              <a:t>Data</a:t>
            </a:r>
            <a:r>
              <a:rPr lang="ru-RU" altLang="en-US" sz="4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ru-RU" altLang="en-US" sz="4000" b="1" dirty="0" err="1">
                <a:solidFill>
                  <a:srgbClr val="C00000"/>
                </a:solidFill>
                <a:latin typeface="Arial Rounded MT Bold" panose="020F0704030504030204" pitchFamily="34" charset="0"/>
              </a:rPr>
              <a:t>Description</a:t>
            </a:r>
            <a:r>
              <a:rPr lang="ru-RU" altLang="en-US" sz="4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en-IN" altLang="en-US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&amp; Collection :</a:t>
            </a:r>
            <a:endParaRPr lang="ru-RU" altLang="en-US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64" name="Content Placeholder 2"/>
          <p:cNvSpPr>
            <a:spLocks noGrp="1" noChangeArrowheads="1"/>
          </p:cNvSpPr>
          <p:nvPr>
            <p:ph sz="half" idx="4294967295"/>
          </p:nvPr>
        </p:nvSpPr>
        <p:spPr>
          <a:xfrm>
            <a:off x="0" y="868218"/>
            <a:ext cx="5172364" cy="5834207"/>
          </a:xfrm>
          <a:ln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altLang="en-US" sz="3200" b="1" dirty="0" err="1">
                <a:solidFill>
                  <a:schemeClr val="tx2"/>
                </a:solidFill>
              </a:rPr>
              <a:t>Movie</a:t>
            </a:r>
            <a:r>
              <a:rPr lang="ru-RU" altLang="en-US" sz="3200" b="1" dirty="0">
                <a:solidFill>
                  <a:schemeClr val="tx2"/>
                </a:solidFill>
              </a:rPr>
              <a:t> </a:t>
            </a:r>
            <a:r>
              <a:rPr lang="ru-RU" altLang="en-US" sz="3200" b="1" dirty="0" err="1">
                <a:solidFill>
                  <a:schemeClr val="tx2"/>
                </a:solidFill>
              </a:rPr>
              <a:t>Reviews</a:t>
            </a:r>
            <a:r>
              <a:rPr lang="ru-RU" altLang="en-US" sz="3200" b="1" dirty="0">
                <a:solidFill>
                  <a:schemeClr val="tx2"/>
                </a:solidFill>
              </a:rPr>
              <a:t> </a:t>
            </a:r>
            <a:r>
              <a:rPr lang="ru-RU" altLang="en-US" sz="3200" b="1" dirty="0" err="1" smtClean="0">
                <a:solidFill>
                  <a:schemeClr val="tx2"/>
                </a:solidFill>
              </a:rPr>
              <a:t>data</a:t>
            </a:r>
            <a:r>
              <a:rPr lang="en-IN" altLang="en-US" sz="3200" b="1" dirty="0" smtClean="0">
                <a:solidFill>
                  <a:schemeClr val="tx2"/>
                </a:solidFill>
              </a:rPr>
              <a:t> :</a:t>
            </a:r>
          </a:p>
          <a:p>
            <a:pPr marL="0" indent="0">
              <a:buNone/>
            </a:pPr>
            <a:endParaRPr lang="en-IN" altLang="en-US" sz="2400" b="1" dirty="0" smtClean="0">
              <a:solidFill>
                <a:schemeClr val="tx2"/>
              </a:solidFill>
            </a:endParaRPr>
          </a:p>
          <a:p>
            <a:r>
              <a:rPr lang="en-IN" altLang="en-US" sz="2400" b="1" dirty="0" smtClean="0">
                <a:solidFill>
                  <a:srgbClr val="000000"/>
                </a:solidFill>
              </a:rPr>
              <a:t>Collected from : </a:t>
            </a:r>
            <a:r>
              <a:rPr lang="en-US" sz="2400" u="sng" dirty="0">
                <a:hlinkClick r:id="rId4"/>
              </a:rPr>
              <a:t>http://www.cs.cornell.edu/people/pabo/movie-review-data/</a:t>
            </a:r>
            <a:endParaRPr lang="ru-RU" altLang="en-US" sz="2400" b="1" dirty="0">
              <a:solidFill>
                <a:srgbClr val="000000"/>
              </a:solidFill>
            </a:endParaRPr>
          </a:p>
          <a:p>
            <a:r>
              <a:rPr lang="ru-RU" altLang="en-US" sz="2400" b="1" dirty="0">
                <a:solidFill>
                  <a:srgbClr val="000000"/>
                </a:solidFill>
              </a:rPr>
              <a:t>2000 </a:t>
            </a:r>
            <a:r>
              <a:rPr lang="ru-RU" altLang="en-US" sz="2400" b="1" dirty="0" err="1">
                <a:solidFill>
                  <a:srgbClr val="000000"/>
                </a:solidFill>
              </a:rPr>
              <a:t>tweets</a:t>
            </a:r>
            <a:r>
              <a:rPr lang="ru-RU" altLang="en-US" sz="2400" b="1" dirty="0">
                <a:solidFill>
                  <a:srgbClr val="000000"/>
                </a:solidFill>
              </a:rPr>
              <a:t> : 1000 </a:t>
            </a:r>
            <a:r>
              <a:rPr lang="ru-RU" altLang="en-US" sz="2400" b="1" dirty="0" err="1">
                <a:solidFill>
                  <a:srgbClr val="000000"/>
                </a:solidFill>
              </a:rPr>
              <a:t>positive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and</a:t>
            </a:r>
            <a:r>
              <a:rPr lang="ru-RU" altLang="en-US" sz="2400" b="1" dirty="0">
                <a:solidFill>
                  <a:srgbClr val="000000"/>
                </a:solidFill>
              </a:rPr>
              <a:t> 1000 </a:t>
            </a:r>
            <a:r>
              <a:rPr lang="ru-RU" altLang="en-US" sz="2400" b="1" dirty="0" err="1" smtClean="0">
                <a:solidFill>
                  <a:srgbClr val="000000"/>
                </a:solidFill>
              </a:rPr>
              <a:t>negatives</a:t>
            </a:r>
            <a:endParaRPr lang="en-IN" altLang="en-US" sz="2400" b="1" dirty="0" smtClean="0">
              <a:solidFill>
                <a:srgbClr val="000000"/>
              </a:solidFill>
            </a:endParaRPr>
          </a:p>
          <a:p>
            <a:r>
              <a:rPr lang="ru-RU" altLang="en-US" sz="2400" b="1" dirty="0" err="1" smtClean="0">
                <a:solidFill>
                  <a:srgbClr val="000000"/>
                </a:solidFill>
              </a:rPr>
              <a:t>Each</a:t>
            </a:r>
            <a:r>
              <a:rPr lang="ru-RU" altLang="en-US" sz="2400" b="1" dirty="0" smtClean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tweet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as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separate</a:t>
            </a:r>
            <a:r>
              <a:rPr lang="ru-RU" altLang="en-US" sz="2400" b="1" dirty="0">
                <a:solidFill>
                  <a:srgbClr val="000000"/>
                </a:solidFill>
              </a:rPr>
              <a:t> .</a:t>
            </a:r>
            <a:r>
              <a:rPr lang="ru-RU" altLang="en-US" sz="2400" b="1" dirty="0" err="1">
                <a:solidFill>
                  <a:srgbClr val="000000"/>
                </a:solidFill>
              </a:rPr>
              <a:t>txt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 smtClean="0">
                <a:solidFill>
                  <a:srgbClr val="000000"/>
                </a:solidFill>
              </a:rPr>
              <a:t>file</a:t>
            </a:r>
            <a:endParaRPr lang="en-IN" altLang="en-US" sz="2400" b="1" dirty="0" smtClean="0">
              <a:solidFill>
                <a:srgbClr val="000000"/>
              </a:solidFill>
            </a:endParaRPr>
          </a:p>
          <a:p>
            <a:r>
              <a:rPr lang="ru-RU" altLang="en-US" sz="2400" b="1" dirty="0" err="1" smtClean="0">
                <a:solidFill>
                  <a:srgbClr val="000000"/>
                </a:solidFill>
              </a:rPr>
              <a:t>Initiated</a:t>
            </a:r>
            <a:r>
              <a:rPr lang="ru-RU" altLang="en-US" sz="2400" b="1" dirty="0" smtClean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for</a:t>
            </a:r>
            <a:r>
              <a:rPr lang="ru-RU" altLang="en-US" sz="2400" b="1" dirty="0">
                <a:solidFill>
                  <a:srgbClr val="000000"/>
                </a:solidFill>
              </a:rPr>
              <a:t> – </a:t>
            </a:r>
            <a:r>
              <a:rPr lang="ru-RU" altLang="en-US" sz="2400" b="1" dirty="0" err="1">
                <a:solidFill>
                  <a:srgbClr val="000000"/>
                </a:solidFill>
              </a:rPr>
              <a:t>loop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and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read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all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the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tweets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and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stored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in</a:t>
            </a:r>
            <a:r>
              <a:rPr lang="ru-RU" altLang="en-US" sz="2400" b="1" dirty="0">
                <a:solidFill>
                  <a:srgbClr val="000000"/>
                </a:solidFill>
              </a:rPr>
              <a:t> a </a:t>
            </a:r>
            <a:r>
              <a:rPr lang="ru-RU" altLang="en-US" sz="2400" b="1" dirty="0" err="1">
                <a:solidFill>
                  <a:srgbClr val="000000"/>
                </a:solidFill>
              </a:rPr>
              <a:t>data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frame</a:t>
            </a:r>
            <a:r>
              <a:rPr lang="ru-RU" altLang="en-US" sz="2400" b="1" dirty="0">
                <a:solidFill>
                  <a:srgbClr val="000000"/>
                </a:solidFill>
              </a:rPr>
              <a:t> (</a:t>
            </a:r>
            <a:r>
              <a:rPr lang="ru-RU" altLang="en-US" sz="2400" b="1" dirty="0" err="1">
                <a:solidFill>
                  <a:srgbClr val="000000"/>
                </a:solidFill>
              </a:rPr>
              <a:t>called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 smtClean="0">
                <a:solidFill>
                  <a:srgbClr val="000000"/>
                </a:solidFill>
              </a:rPr>
              <a:t>df</a:t>
            </a:r>
            <a:r>
              <a:rPr lang="ru-RU" altLang="en-US" sz="2400" b="1" dirty="0" smtClean="0">
                <a:solidFill>
                  <a:srgbClr val="000000"/>
                </a:solidFill>
              </a:rPr>
              <a:t>)</a:t>
            </a:r>
            <a:endParaRPr lang="en-IN" altLang="en-US" sz="2400" b="1" dirty="0" smtClean="0">
              <a:solidFill>
                <a:srgbClr val="000000"/>
              </a:solidFill>
            </a:endParaRPr>
          </a:p>
          <a:p>
            <a:r>
              <a:rPr lang="ru-RU" altLang="en-US" sz="2400" b="1" dirty="0" err="1" smtClean="0">
                <a:solidFill>
                  <a:srgbClr val="000000"/>
                </a:solidFill>
              </a:rPr>
              <a:t>Added</a:t>
            </a:r>
            <a:r>
              <a:rPr lang="ru-RU" altLang="en-US" sz="2400" b="1" dirty="0" smtClean="0">
                <a:solidFill>
                  <a:srgbClr val="000000"/>
                </a:solidFill>
              </a:rPr>
              <a:t> </a:t>
            </a:r>
            <a:r>
              <a:rPr lang="ru-RU" altLang="en-US" sz="2400" b="1" dirty="0">
                <a:solidFill>
                  <a:srgbClr val="000000"/>
                </a:solidFill>
              </a:rPr>
              <a:t>a </a:t>
            </a:r>
            <a:r>
              <a:rPr lang="ru-RU" altLang="en-US" sz="2400" b="1" dirty="0" err="1">
                <a:solidFill>
                  <a:srgbClr val="000000"/>
                </a:solidFill>
              </a:rPr>
              <a:t>separate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column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to</a:t>
            </a:r>
            <a:r>
              <a:rPr lang="ru-RU" altLang="en-US" sz="2400" b="1" dirty="0">
                <a:solidFill>
                  <a:srgbClr val="000000"/>
                </a:solidFill>
              </a:rPr>
              <a:t> “</a:t>
            </a:r>
            <a:r>
              <a:rPr lang="ru-RU" altLang="en-US" sz="2400" b="1" dirty="0" err="1">
                <a:solidFill>
                  <a:srgbClr val="000000"/>
                </a:solidFill>
              </a:rPr>
              <a:t>df</a:t>
            </a:r>
            <a:r>
              <a:rPr lang="ru-RU" altLang="en-US" sz="2400" b="1" dirty="0">
                <a:solidFill>
                  <a:srgbClr val="000000"/>
                </a:solidFill>
              </a:rPr>
              <a:t>” </a:t>
            </a:r>
            <a:r>
              <a:rPr lang="ru-RU" altLang="en-US" sz="2400" b="1" dirty="0" err="1">
                <a:solidFill>
                  <a:srgbClr val="000000"/>
                </a:solidFill>
              </a:rPr>
              <a:t>with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sentiment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ratings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as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below</a:t>
            </a:r>
            <a:r>
              <a:rPr lang="ru-RU" altLang="en-US" sz="2400" b="1" dirty="0">
                <a:solidFill>
                  <a:srgbClr val="000000"/>
                </a:solidFill>
              </a:rPr>
              <a:t> 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ru-RU" altLang="en-US" sz="2400" b="1" dirty="0">
                <a:solidFill>
                  <a:srgbClr val="000000"/>
                </a:solidFill>
              </a:rPr>
              <a:t> 1 </a:t>
            </a:r>
            <a:r>
              <a:rPr lang="ru-RU" altLang="en-US" sz="2400" b="1" dirty="0" err="1">
                <a:solidFill>
                  <a:srgbClr val="000000"/>
                </a:solidFill>
              </a:rPr>
              <a:t>for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positive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Tweet</a:t>
            </a:r>
            <a:endParaRPr lang="ru-RU" altLang="en-US" sz="2400" b="1" dirty="0">
              <a:solidFill>
                <a:srgbClr val="000000"/>
              </a:solidFill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ru-RU" altLang="en-US" sz="2400" b="1" dirty="0">
                <a:solidFill>
                  <a:srgbClr val="000000"/>
                </a:solidFill>
              </a:rPr>
              <a:t> 0 </a:t>
            </a:r>
            <a:r>
              <a:rPr lang="ru-RU" altLang="en-US" sz="2400" b="1" dirty="0" err="1">
                <a:solidFill>
                  <a:srgbClr val="000000"/>
                </a:solidFill>
              </a:rPr>
              <a:t>for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negative</a:t>
            </a:r>
            <a:r>
              <a:rPr lang="ru-RU" altLang="en-US" sz="2400" b="1" dirty="0">
                <a:solidFill>
                  <a:srgbClr val="000000"/>
                </a:solidFill>
              </a:rPr>
              <a:t> </a:t>
            </a:r>
            <a:r>
              <a:rPr lang="ru-RU" altLang="en-US" sz="2400" b="1" dirty="0" err="1">
                <a:solidFill>
                  <a:srgbClr val="000000"/>
                </a:solidFill>
              </a:rPr>
              <a:t>tweet</a:t>
            </a:r>
            <a:endParaRPr lang="ru-RU" altLang="en-US" sz="2400" b="1" dirty="0">
              <a:solidFill>
                <a:srgbClr val="000000"/>
              </a:solidFill>
            </a:endParaRPr>
          </a:p>
          <a:p>
            <a:endParaRPr lang="ru-RU" altLang="en-US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60" y="2288511"/>
            <a:ext cx="6664959" cy="389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496561" y="1107441"/>
            <a:ext cx="6309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2"/>
                </a:solidFill>
              </a:rPr>
              <a:t>Topic modelling data as received from the firm :</a:t>
            </a:r>
            <a:endParaRPr lang="en-IN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67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KINSUK\Desktop\Captur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738188"/>
            <a:ext cx="11508509" cy="59778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 txBox="1">
            <a:spLocks noChangeArrowheads="1"/>
          </p:cNvSpPr>
          <p:nvPr/>
        </p:nvSpPr>
        <p:spPr>
          <a:xfrm>
            <a:off x="0" y="0"/>
            <a:ext cx="10079182" cy="738188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40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Project Methodology followed :</a:t>
            </a:r>
            <a:endParaRPr lang="ru-RU" altLang="en-US" sz="40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Image result for st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3210">
            <a:off x="1028084" y="4134180"/>
            <a:ext cx="3469386" cy="2186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65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8" y="40836"/>
            <a:ext cx="7135093" cy="605710"/>
          </a:xfrm>
        </p:spPr>
        <p:txBody>
          <a:bodyPr>
            <a:noAutofit/>
          </a:bodyPr>
          <a:lstStyle/>
          <a:p>
            <a:r>
              <a:rPr lang="en-IN" b="1" dirty="0" smtClean="0">
                <a:solidFill>
                  <a:srgbClr val="C00000"/>
                </a:solidFill>
                <a:latin typeface="Bodoni MT" panose="02070603080606020203" pitchFamily="18" charset="0"/>
              </a:rPr>
              <a:t>Cleaning &amp; Pre processing :</a:t>
            </a:r>
            <a:endParaRPr lang="en-IN" b="1" dirty="0">
              <a:solidFill>
                <a:srgbClr val="C00000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01" y="1034473"/>
            <a:ext cx="44094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/>
              <a:t>Package used : tm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/>
              <a:t>User defined function</a:t>
            </a:r>
          </a:p>
          <a:p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/>
              <a:t>Removed repetitive tweets but kept re tweets (considering same string from different users)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/>
              <a:t>This reduced the dataset significantly and made the computation faster</a:t>
            </a:r>
          </a:p>
          <a:p>
            <a:endParaRPr lang="en-IN" sz="2000" b="1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smtClean="0"/>
              <a:t>Defined and redefined stop words list using our understanding of output and senses.</a:t>
            </a:r>
            <a:endParaRPr lang="en-IN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40" y="646546"/>
            <a:ext cx="5159434" cy="601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036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998720" cy="757382"/>
          </a:xfrm>
        </p:spPr>
        <p:txBody>
          <a:bodyPr>
            <a:noAutofit/>
          </a:bodyPr>
          <a:lstStyle/>
          <a:p>
            <a:r>
              <a:rPr lang="en-IN" sz="4800" b="1" dirty="0" smtClean="0">
                <a:solidFill>
                  <a:schemeClr val="bg1"/>
                </a:solidFill>
                <a:latin typeface="Bodoni MT" panose="02070603080606020203" pitchFamily="18" charset="0"/>
              </a:rPr>
              <a:t>Pre processing-2 </a:t>
            </a:r>
            <a:endParaRPr lang="en-IN" sz="48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145486"/>
              </p:ext>
            </p:extLst>
          </p:nvPr>
        </p:nvGraphicFramePr>
        <p:xfrm>
          <a:off x="50798" y="308662"/>
          <a:ext cx="2983344" cy="4738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1439935"/>
              </p:ext>
            </p:extLst>
          </p:nvPr>
        </p:nvGraphicFramePr>
        <p:xfrm>
          <a:off x="3426691" y="757383"/>
          <a:ext cx="8614621" cy="568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50798" y="40835"/>
            <a:ext cx="7947893" cy="624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solidFill>
                  <a:srgbClr val="C00000"/>
                </a:solidFill>
                <a:latin typeface="Bodoni MT" panose="02070603080606020203" pitchFamily="18" charset="0"/>
              </a:rPr>
              <a:t>Cleaning &amp; Pre processing steps</a:t>
            </a:r>
            <a:endParaRPr lang="en-IN" b="1" dirty="0">
              <a:solidFill>
                <a:srgbClr val="C00000"/>
              </a:solidFill>
              <a:latin typeface="Bodoni MT" panose="02070603080606020203" pitchFamily="18" charset="0"/>
            </a:endParaRPr>
          </a:p>
        </p:txBody>
      </p:sp>
      <p:pic>
        <p:nvPicPr>
          <p:cNvPr id="1026" name="Picture 2" descr="Image result for preprocessi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0" y="4880906"/>
            <a:ext cx="5986691" cy="18708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data cleani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80" y="1937248"/>
            <a:ext cx="4670589" cy="42747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"/>
            <a:ext cx="7680960" cy="975360"/>
          </a:xfrm>
        </p:spPr>
        <p:txBody>
          <a:bodyPr>
            <a:noAutofit/>
          </a:bodyPr>
          <a:lstStyle/>
          <a:p>
            <a:r>
              <a:rPr lang="en-IN" b="1" dirty="0" smtClean="0">
                <a:solidFill>
                  <a:srgbClr val="C00000"/>
                </a:solidFill>
                <a:latin typeface="Bodoni MT" panose="02070603080606020203" pitchFamily="18" charset="0"/>
              </a:rPr>
              <a:t>Pre Processing : Before &amp; After</a:t>
            </a:r>
            <a:endParaRPr lang="en-IN" b="1" dirty="0">
              <a:solidFill>
                <a:srgbClr val="C00000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65761" y="679768"/>
            <a:ext cx="5157787" cy="823912"/>
          </a:xfrm>
        </p:spPr>
        <p:txBody>
          <a:bodyPr>
            <a:normAutofit/>
          </a:bodyPr>
          <a:lstStyle/>
          <a:p>
            <a:r>
              <a:rPr lang="en-IN" sz="3200" dirty="0" smtClean="0"/>
              <a:t>Before :</a:t>
            </a:r>
            <a:endParaRPr lang="en-IN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65761" y="1503680"/>
            <a:ext cx="4460239" cy="501904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IN" dirty="0" smtClean="0"/>
              <a:t>&gt; </a:t>
            </a:r>
            <a:r>
              <a:rPr lang="en-IN" dirty="0" err="1" smtClean="0"/>
              <a:t>df</a:t>
            </a:r>
            <a:r>
              <a:rPr lang="en-IN" dirty="0" smtClean="0"/>
              <a:t> &lt;- read.csv("SmartCities.csv")</a:t>
            </a:r>
          </a:p>
          <a:p>
            <a:r>
              <a:rPr lang="en-IN" dirty="0" smtClean="0"/>
              <a:t>&gt; </a:t>
            </a:r>
            <a:r>
              <a:rPr lang="en-IN" dirty="0" err="1" smtClean="0"/>
              <a:t>df$contents</a:t>
            </a:r>
            <a:r>
              <a:rPr lang="en-IN" dirty="0" smtClean="0"/>
              <a:t>[1]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sz="3200" b="1" i="1" dirty="0" smtClean="0">
                <a:solidFill>
                  <a:schemeClr val="tx2"/>
                </a:solidFill>
              </a:rPr>
              <a:t>[1] "#Cbus will soon burst w. electric vehicles  autonomous shuttles  platooning trucks  bus rapid transit  &amp; smart traffic lights." ~@WIRED</a:t>
            </a:r>
            <a:endParaRPr lang="en-IN" sz="3200" b="1" i="1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802641"/>
            <a:ext cx="5183188" cy="823912"/>
          </a:xfrm>
        </p:spPr>
        <p:txBody>
          <a:bodyPr>
            <a:normAutofit/>
          </a:bodyPr>
          <a:lstStyle/>
          <a:p>
            <a:r>
              <a:rPr lang="en-IN" sz="3200" dirty="0" smtClean="0"/>
              <a:t>After :</a:t>
            </a:r>
            <a:endParaRPr lang="en-IN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451600" y="1503680"/>
            <a:ext cx="5506720" cy="501904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dirty="0" smtClean="0"/>
              <a:t>&gt; </a:t>
            </a:r>
            <a:r>
              <a:rPr lang="en-IN" dirty="0" err="1" smtClean="0"/>
              <a:t>writeLines</a:t>
            </a:r>
            <a:r>
              <a:rPr lang="en-IN" dirty="0" smtClean="0"/>
              <a:t>(</a:t>
            </a:r>
            <a:r>
              <a:rPr lang="en-IN" dirty="0" err="1" smtClean="0"/>
              <a:t>as.character</a:t>
            </a:r>
            <a:r>
              <a:rPr lang="en-IN" dirty="0" smtClean="0"/>
              <a:t>(corpus[[1]]))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r>
              <a:rPr lang="en-IN" sz="3200" b="1" i="1" dirty="0" smtClean="0">
                <a:solidFill>
                  <a:schemeClr val="tx2"/>
                </a:solidFill>
              </a:rPr>
              <a:t>will soon burst w electric vehicles autonomous shuttles platooning trucks bus rapid transit smart traffic light</a:t>
            </a:r>
            <a:endParaRPr lang="en-IN" sz="32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brightnessContrast bright="-1000" contrast="21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60" y="0"/>
            <a:ext cx="12110519" cy="591127"/>
          </a:xfrm>
        </p:spPr>
        <p:txBody>
          <a:bodyPr>
            <a:no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Description of algorithms used in Sentiment Analysis </a:t>
            </a:r>
            <a:endParaRPr lang="en-IN" sz="3600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53" y="773077"/>
            <a:ext cx="2937628" cy="41195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Classification Tree :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052" y="1185033"/>
            <a:ext cx="4297222" cy="3684588"/>
          </a:xfrm>
        </p:spPr>
        <p:txBody>
          <a:bodyPr>
            <a:normAutofit/>
          </a:bodyPr>
          <a:lstStyle/>
          <a:p>
            <a:r>
              <a:rPr lang="en-IN" sz="2400" dirty="0"/>
              <a:t>U</a:t>
            </a:r>
            <a:r>
              <a:rPr lang="en-IN" sz="2400" dirty="0" smtClean="0"/>
              <a:t>ndirected </a:t>
            </a:r>
            <a:r>
              <a:rPr lang="en-IN" sz="2400" dirty="0"/>
              <a:t>graph, which is essentially used for </a:t>
            </a:r>
            <a:r>
              <a:rPr lang="en-IN" sz="2400" dirty="0" smtClean="0"/>
              <a:t>classification</a:t>
            </a:r>
          </a:p>
          <a:p>
            <a:r>
              <a:rPr lang="en-IN" sz="2400" dirty="0" smtClean="0"/>
              <a:t>Supervised </a:t>
            </a:r>
            <a:r>
              <a:rPr lang="en-IN" sz="2400" dirty="0"/>
              <a:t>learning </a:t>
            </a:r>
            <a:r>
              <a:rPr lang="en-IN" sz="2400" dirty="0" smtClean="0"/>
              <a:t>algorithm </a:t>
            </a:r>
          </a:p>
          <a:p>
            <a:r>
              <a:rPr lang="en-IN" sz="2400" dirty="0" smtClean="0"/>
              <a:t>The </a:t>
            </a:r>
            <a:r>
              <a:rPr lang="en-IN" sz="2400" dirty="0"/>
              <a:t>tree is created using a method called binary recursive </a:t>
            </a:r>
            <a:r>
              <a:rPr lang="en-IN" sz="2400" dirty="0" smtClean="0"/>
              <a:t>partitioning process</a:t>
            </a:r>
            <a:endParaRPr lang="en-IN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7831" y="763840"/>
            <a:ext cx="2740891" cy="41195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Random Forest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76235" y="1191492"/>
            <a:ext cx="3541354" cy="3684588"/>
          </a:xfrm>
        </p:spPr>
        <p:txBody>
          <a:bodyPr>
            <a:normAutofit/>
          </a:bodyPr>
          <a:lstStyle/>
          <a:p>
            <a:r>
              <a:rPr lang="en-IN" sz="2400" dirty="0" err="1"/>
              <a:t>E</a:t>
            </a:r>
            <a:r>
              <a:rPr lang="en-IN" sz="2400" dirty="0" err="1" smtClean="0"/>
              <a:t>nsembling</a:t>
            </a:r>
            <a:r>
              <a:rPr lang="en-IN" sz="2400" dirty="0" smtClean="0"/>
              <a:t> </a:t>
            </a:r>
            <a:r>
              <a:rPr lang="en-IN" sz="2400" dirty="0"/>
              <a:t>method which comprises of many </a:t>
            </a:r>
            <a:r>
              <a:rPr lang="en-IN" sz="2400" dirty="0" smtClean="0"/>
              <a:t>tree</a:t>
            </a:r>
          </a:p>
          <a:p>
            <a:r>
              <a:rPr lang="en-IN" sz="2400" dirty="0"/>
              <a:t>combines the outputs from each and every tree and gives the final </a:t>
            </a:r>
            <a:r>
              <a:rPr lang="en-IN" sz="2400" dirty="0" smtClean="0"/>
              <a:t>result</a:t>
            </a:r>
          </a:p>
          <a:p>
            <a:r>
              <a:rPr lang="en-IN" sz="2400" dirty="0" smtClean="0"/>
              <a:t>Divide , rule &amp; predict better</a:t>
            </a:r>
            <a:endParaRPr lang="en-IN" sz="2400" dirty="0"/>
          </a:p>
        </p:txBody>
      </p:sp>
      <p:pic>
        <p:nvPicPr>
          <p:cNvPr id="7" name="Picture 6" descr="Classification Tree Example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1" y="3896231"/>
            <a:ext cx="4084784" cy="27706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8100717" y="687172"/>
            <a:ext cx="2740891" cy="411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Naïve Bayes</a:t>
            </a:r>
            <a:endParaRPr lang="en-IN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8100717" y="1099129"/>
            <a:ext cx="3541354" cy="4519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P(A</a:t>
            </a:r>
            <a:r>
              <a:rPr lang="en-IN" sz="2400" baseline="-25000" dirty="0"/>
              <a:t>i</a:t>
            </a:r>
            <a:r>
              <a:rPr lang="en-IN" sz="2400" dirty="0"/>
              <a:t>/B) = (P(B/A</a:t>
            </a:r>
            <a:r>
              <a:rPr lang="en-IN" sz="2400" baseline="-25000" dirty="0"/>
              <a:t>i</a:t>
            </a:r>
            <a:r>
              <a:rPr lang="en-IN" sz="2400" dirty="0"/>
              <a:t>)*P(A</a:t>
            </a:r>
            <a:r>
              <a:rPr lang="en-IN" sz="2400" baseline="-25000" dirty="0"/>
              <a:t>i</a:t>
            </a:r>
            <a:r>
              <a:rPr lang="en-IN" sz="2400" dirty="0"/>
              <a:t>))/P(B)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900" dirty="0" smtClean="0"/>
              <a:t>A</a:t>
            </a:r>
            <a:r>
              <a:rPr lang="en-IN" sz="1900" baseline="-25000" dirty="0" smtClean="0"/>
              <a:t>i</a:t>
            </a:r>
            <a:r>
              <a:rPr lang="en-US" sz="1900" dirty="0"/>
              <a:t>: Mutually Exclusive events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 smtClean="0"/>
              <a:t>B</a:t>
            </a:r>
            <a:r>
              <a:rPr lang="en-US" sz="1900" dirty="0"/>
              <a:t>: unique set of attribute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900" dirty="0" smtClean="0"/>
              <a:t>B </a:t>
            </a:r>
            <a:r>
              <a:rPr lang="en-IN" sz="1900" dirty="0"/>
              <a:t>is B</a:t>
            </a:r>
            <a:r>
              <a:rPr lang="en-IN" sz="1900" baseline="-25000" dirty="0"/>
              <a:t>1</a:t>
            </a:r>
            <a:r>
              <a:rPr lang="en-IN" sz="1900" dirty="0"/>
              <a:t> П B</a:t>
            </a:r>
            <a:r>
              <a:rPr lang="en-IN" sz="1900" baseline="-25000" dirty="0"/>
              <a:t>2</a:t>
            </a:r>
            <a:r>
              <a:rPr lang="en-IN" sz="1900" dirty="0"/>
              <a:t> П …….. </a:t>
            </a:r>
            <a:r>
              <a:rPr lang="en-IN" sz="1900" dirty="0" err="1"/>
              <a:t>B</a:t>
            </a:r>
            <a:r>
              <a:rPr lang="en-IN" sz="1900" baseline="-25000" dirty="0" err="1"/>
              <a:t>m</a:t>
            </a:r>
            <a:r>
              <a:rPr lang="en-IN" sz="1900" dirty="0"/>
              <a:t>	 j=[1,m]	</a:t>
            </a:r>
            <a:r>
              <a:rPr lang="en-IN" sz="1900" dirty="0" smtClean="0"/>
              <a:t>; m</a:t>
            </a:r>
            <a:r>
              <a:rPr lang="en-IN" sz="1900" dirty="0"/>
              <a:t>= no. of unique words in a </a:t>
            </a:r>
            <a:r>
              <a:rPr lang="en-IN" sz="1900" dirty="0" smtClean="0"/>
              <a:t>document  ; </a:t>
            </a:r>
            <a:r>
              <a:rPr lang="en-IN" sz="1900" dirty="0" err="1" smtClean="0"/>
              <a:t>B</a:t>
            </a:r>
            <a:r>
              <a:rPr lang="en-IN" sz="1900" baseline="-25000" dirty="0" err="1" smtClean="0"/>
              <a:t>m</a:t>
            </a:r>
            <a:r>
              <a:rPr lang="en-IN" sz="1900" dirty="0" smtClean="0"/>
              <a:t> </a:t>
            </a:r>
            <a:r>
              <a:rPr lang="en-IN" sz="1900" dirty="0"/>
              <a:t>= frequency of </a:t>
            </a:r>
            <a:r>
              <a:rPr lang="en-IN" sz="1900" dirty="0" err="1"/>
              <a:t>m</a:t>
            </a:r>
            <a:r>
              <a:rPr lang="en-IN" sz="1900" baseline="30000" dirty="0" err="1"/>
              <a:t>th</a:t>
            </a:r>
            <a:r>
              <a:rPr lang="en-IN" sz="1900" dirty="0"/>
              <a:t> word in a </a:t>
            </a:r>
            <a:r>
              <a:rPr lang="en-IN" sz="1900" dirty="0" smtClean="0"/>
              <a:t>document</a:t>
            </a:r>
          </a:p>
          <a:p>
            <a:r>
              <a:rPr lang="en-IN" sz="2400" dirty="0"/>
              <a:t>Any two attributes in the input set are independent of each </a:t>
            </a:r>
            <a:r>
              <a:rPr lang="en-IN" sz="2400" dirty="0" smtClean="0"/>
              <a:t>other</a:t>
            </a:r>
          </a:p>
          <a:p>
            <a:r>
              <a:rPr lang="en-IN" sz="2400" dirty="0" smtClean="0"/>
              <a:t>Concept of posterior and current probability 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sz="2400" dirty="0"/>
          </a:p>
        </p:txBody>
      </p:sp>
      <p:pic>
        <p:nvPicPr>
          <p:cNvPr id="1026" name="Picture 2" descr="enter image description he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01" y="5495925"/>
            <a:ext cx="317377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4493493" y="4738654"/>
            <a:ext cx="371994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1544</Words>
  <Application>Microsoft Office PowerPoint</Application>
  <PresentationFormat>Widescreen</PresentationFormat>
  <Paragraphs>331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Rounded MT Bold</vt:lpstr>
      <vt:lpstr>Bodoni MT</vt:lpstr>
      <vt:lpstr>Calibri</vt:lpstr>
      <vt:lpstr>Calibri Light</vt:lpstr>
      <vt:lpstr>Comic Sans MS</vt:lpstr>
      <vt:lpstr>Times New Roman</vt:lpstr>
      <vt:lpstr>Wingdings</vt:lpstr>
      <vt:lpstr>Office Theme</vt:lpstr>
      <vt:lpstr>Identification of regional distribution of topics and key influencers using Twitter data on smart cities</vt:lpstr>
      <vt:lpstr>Company details and problem statement</vt:lpstr>
      <vt:lpstr>Content  :</vt:lpstr>
      <vt:lpstr>Data Description &amp; Collection :</vt:lpstr>
      <vt:lpstr>PowerPoint Presentation</vt:lpstr>
      <vt:lpstr>Cleaning &amp; Pre processing :</vt:lpstr>
      <vt:lpstr>Pre processing-2 </vt:lpstr>
      <vt:lpstr>Pre Processing : Before &amp; After</vt:lpstr>
      <vt:lpstr>Description of algorithms used in Sentiment Analysis </vt:lpstr>
      <vt:lpstr>Output of sentiment analysis of the movie database :</vt:lpstr>
      <vt:lpstr>Algorithms used for Topic Modelling :</vt:lpstr>
      <vt:lpstr>Deciding optimal no. of topics :</vt:lpstr>
      <vt:lpstr>Results of LDA : </vt:lpstr>
      <vt:lpstr> Topics Found ; CTM :</vt:lpstr>
      <vt:lpstr>PowerPoint Presentation</vt:lpstr>
      <vt:lpstr>Gist of topics </vt:lpstr>
      <vt:lpstr>Word Cloud found :</vt:lpstr>
      <vt:lpstr>Geographic Distribution of topics across US &amp; UK</vt:lpstr>
      <vt:lpstr>Finding key influencers :</vt:lpstr>
      <vt:lpstr>Key Influencers :</vt:lpstr>
      <vt:lpstr>PowerPoint Presentation</vt:lpstr>
      <vt:lpstr>PowerPoint Presentation</vt:lpstr>
      <vt:lpstr>Business Economics and benefits</vt:lpstr>
      <vt:lpstr>Conclusion and scopes of improvements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kinsuk2017@outlook.com</dc:creator>
  <cp:lastModifiedBy>kinsuk2017@outlook.com</cp:lastModifiedBy>
  <cp:revision>66</cp:revision>
  <dcterms:created xsi:type="dcterms:W3CDTF">2017-05-14T20:10:31Z</dcterms:created>
  <dcterms:modified xsi:type="dcterms:W3CDTF">2017-05-18T19:50:36Z</dcterms:modified>
</cp:coreProperties>
</file>